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76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723" r:id="rId2"/>
    <p:sldId id="705" r:id="rId3"/>
    <p:sldId id="714" r:id="rId4"/>
    <p:sldId id="762" r:id="rId5"/>
    <p:sldId id="742" r:id="rId6"/>
    <p:sldId id="761" r:id="rId7"/>
    <p:sldId id="736" r:id="rId8"/>
    <p:sldId id="747" r:id="rId9"/>
    <p:sldId id="763" r:id="rId10"/>
    <p:sldId id="708" r:id="rId11"/>
    <p:sldId id="257" r:id="rId12"/>
    <p:sldId id="259" r:id="rId13"/>
    <p:sldId id="260" r:id="rId14"/>
    <p:sldId id="732" r:id="rId15"/>
    <p:sldId id="767" r:id="rId16"/>
    <p:sldId id="745" r:id="rId17"/>
    <p:sldId id="734" r:id="rId18"/>
    <p:sldId id="764" r:id="rId19"/>
    <p:sldId id="258" r:id="rId20"/>
    <p:sldId id="746" r:id="rId21"/>
    <p:sldId id="769" r:id="rId22"/>
    <p:sldId id="759" r:id="rId23"/>
    <p:sldId id="776" r:id="rId24"/>
    <p:sldId id="775" r:id="rId25"/>
    <p:sldId id="777" r:id="rId26"/>
    <p:sldId id="774" r:id="rId27"/>
    <p:sldId id="778" r:id="rId28"/>
    <p:sldId id="768" r:id="rId29"/>
    <p:sldId id="765" r:id="rId30"/>
  </p:sldIdLst>
  <p:sldSz cx="7775575" cy="554355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88C4"/>
    <a:srgbClr val="021855"/>
    <a:srgbClr val="80C45C"/>
    <a:srgbClr val="5F5DCB"/>
    <a:srgbClr val="E4007F"/>
    <a:srgbClr val="E60081"/>
    <a:srgbClr val="383E9A"/>
    <a:srgbClr val="F1F1F1"/>
    <a:srgbClr val="C3C3C3"/>
    <a:srgbClr val="476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09" autoAdjust="0"/>
    <p:restoredTop sz="94660"/>
  </p:normalViewPr>
  <p:slideViewPr>
    <p:cSldViewPr snapToGrid="0">
      <p:cViewPr>
        <p:scale>
          <a:sx n="150" d="100"/>
          <a:sy n="150" d="100"/>
        </p:scale>
        <p:origin x="882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8355F816-D016-4600-B1D5-195D9954C7B3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73150" y="1252538"/>
            <a:ext cx="474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EB0552DC-188F-414F-932D-0F71EFC06A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1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1pPr>
    <a:lvl2pPr marL="319629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2pPr>
    <a:lvl3pPr marL="639257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3pPr>
    <a:lvl4pPr marL="958886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4pPr>
    <a:lvl5pPr marL="1278514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5pPr>
    <a:lvl6pPr marL="1598143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6pPr>
    <a:lvl7pPr marL="1917771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7pPr>
    <a:lvl8pPr marL="2237400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8pPr>
    <a:lvl9pPr marL="2557028" algn="l" defTabSz="639257" rtl="0" eaLnBrk="1" latinLnBrk="1" hangingPunct="1">
      <a:defRPr sz="8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BAA926D8-00DF-47D2-97E3-A475FEB44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B88A4C66-ACEC-48B2-9038-C2C9AC65BD35}" type="slidenum">
              <a:rPr kumimoji="0" lang="en-US" altLang="ko-KR"/>
              <a:pPr eaLnBrk="1" hangingPunct="1"/>
              <a:t>2</a:t>
            </a:fld>
            <a:endParaRPr kumimoji="0" lang="en-US" altLang="ko-KR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098B5AF2-AC93-4D4E-B54A-C69E0542C9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FB977ADE-E646-4755-9CDC-45041A09BE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890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14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3016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76877" indent="-337261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349039" indent="-269807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888655" indent="-269807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428271" indent="-269807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967886" indent="-26980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507502" indent="-26980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4047118" indent="-26980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586734" indent="-26980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15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9563" y="901700"/>
            <a:ext cx="6335712" cy="45164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3016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16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729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18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5894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20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6835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21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0263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22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6703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23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5474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24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8673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25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401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AE18D611-5C7F-40F8-9847-D3AA9CF27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211CE99D-8B83-458D-A249-77EA8C08740A}" type="slidenum">
              <a:rPr kumimoji="0" lang="en-US" altLang="ko-KR"/>
              <a:pPr eaLnBrk="1" hangingPunct="1"/>
              <a:t>3</a:t>
            </a:fld>
            <a:endParaRPr kumimoji="0" lang="en-US" altLang="ko-KR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21FFDFC8-76B6-4926-867D-DCC38C9D2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3A678C91-E622-45BE-894E-5E6A9C093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6043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26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4613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27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3079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28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5734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29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6985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AE18D611-5C7F-40F8-9847-D3AA9CF27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211CE99D-8B83-458D-A249-77EA8C08740A}" type="slidenum">
              <a:rPr kumimoji="0" lang="en-US" altLang="ko-KR"/>
              <a:pPr eaLnBrk="1" hangingPunct="1"/>
              <a:t>4</a:t>
            </a:fld>
            <a:endParaRPr kumimoji="0" lang="en-US" altLang="ko-KR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21FFDFC8-76B6-4926-867D-DCC38C9D2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3A678C91-E622-45BE-894E-5E6A9C093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719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5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984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6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839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7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9725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8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84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9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478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B4E513EF-03E0-4B60-B42F-FA8A5E6E4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829747" indent="-319134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76532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787145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297758" indent="-255306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808371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318984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829597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4340210" indent="-25530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E623153A-1F25-4B2A-8F3E-D67228F6EDE1}" type="slidenum">
              <a:rPr kumimoji="0" lang="en-US" altLang="ko-KR"/>
              <a:pPr eaLnBrk="1" hangingPunct="1"/>
              <a:t>10</a:t>
            </a:fld>
            <a:endParaRPr kumimoji="0" lang="en-US" altLang="ko-KR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C7A8D47-5402-4BD4-BF94-DEFA56DFC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822325"/>
            <a:ext cx="5780088" cy="4121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E7D3328-6747-479D-8E80-BA0E352C9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292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907243"/>
            <a:ext cx="6609239" cy="1929977"/>
          </a:xfrm>
        </p:spPr>
        <p:txBody>
          <a:bodyPr anchor="b"/>
          <a:lstStyle>
            <a:lvl1pPr algn="ctr">
              <a:defRPr sz="485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2911647"/>
            <a:ext cx="5831681" cy="1338408"/>
          </a:xfrm>
        </p:spPr>
        <p:txBody>
          <a:bodyPr/>
          <a:lstStyle>
            <a:lvl1pPr marL="0" indent="0" algn="ctr">
              <a:buNone/>
              <a:defRPr sz="1940"/>
            </a:lvl1pPr>
            <a:lvl2pPr marL="369555" indent="0" algn="ctr">
              <a:buNone/>
              <a:defRPr sz="1617"/>
            </a:lvl2pPr>
            <a:lvl3pPr marL="739110" indent="0" algn="ctr">
              <a:buNone/>
              <a:defRPr sz="1455"/>
            </a:lvl3pPr>
            <a:lvl4pPr marL="1108664" indent="0" algn="ctr">
              <a:buNone/>
              <a:defRPr sz="1293"/>
            </a:lvl4pPr>
            <a:lvl5pPr marL="1478219" indent="0" algn="ctr">
              <a:buNone/>
              <a:defRPr sz="1293"/>
            </a:lvl5pPr>
            <a:lvl6pPr marL="1847774" indent="0" algn="ctr">
              <a:buNone/>
              <a:defRPr sz="1293"/>
            </a:lvl6pPr>
            <a:lvl7pPr marL="2217329" indent="0" algn="ctr">
              <a:buNone/>
              <a:defRPr sz="1293"/>
            </a:lvl7pPr>
            <a:lvl8pPr marL="2586883" indent="0" algn="ctr">
              <a:buNone/>
              <a:defRPr sz="1293"/>
            </a:lvl8pPr>
            <a:lvl9pPr marL="2956438" indent="0" algn="ctr">
              <a:buNone/>
              <a:defRPr sz="1293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9217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06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295143"/>
            <a:ext cx="1676608" cy="4697902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295143"/>
            <a:ext cx="4932630" cy="4697902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15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. 중간 제목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ar7.png">
            <a:extLst>
              <a:ext uri="{FF2B5EF4-FFF2-40B4-BE49-F238E27FC236}">
                <a16:creationId xmlns:a16="http://schemas.microsoft.com/office/drawing/2014/main" id="{4FB633FE-0368-4EBD-9768-BBA5759C5AAF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8384" y="1006760"/>
            <a:ext cx="7177454" cy="8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1361" y="587380"/>
            <a:ext cx="6859231" cy="3554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96" b="1"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002133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 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ar7.png">
            <a:extLst>
              <a:ext uri="{FF2B5EF4-FFF2-40B4-BE49-F238E27FC236}">
                <a16:creationId xmlns:a16="http://schemas.microsoft.com/office/drawing/2014/main" id="{8F3FAC93-8CF4-4552-B8D7-31397ABDC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846" y="583870"/>
            <a:ext cx="7191161" cy="3593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 descr="1-50.png">
            <a:extLst>
              <a:ext uri="{FF2B5EF4-FFF2-40B4-BE49-F238E27FC236}">
                <a16:creationId xmlns:a16="http://schemas.microsoft.com/office/drawing/2014/main" id="{F9989129-4DEE-40DC-B52C-F391BCBD80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67080" y="1878647"/>
            <a:ext cx="808495" cy="3664903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0382" y="194414"/>
            <a:ext cx="7267496" cy="3554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baseline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38280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524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1382040"/>
            <a:ext cx="6706433" cy="2305962"/>
          </a:xfrm>
        </p:spPr>
        <p:txBody>
          <a:bodyPr anchor="b"/>
          <a:lstStyle>
            <a:lvl1pPr>
              <a:defRPr sz="485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3709817"/>
            <a:ext cx="6706433" cy="1212651"/>
          </a:xfrm>
        </p:spPr>
        <p:txBody>
          <a:bodyPr/>
          <a:lstStyle>
            <a:lvl1pPr marL="0" indent="0">
              <a:buNone/>
              <a:defRPr sz="1940">
                <a:solidFill>
                  <a:schemeClr val="tx1"/>
                </a:solidFill>
              </a:defRPr>
            </a:lvl1pPr>
            <a:lvl2pPr marL="369555" indent="0">
              <a:buNone/>
              <a:defRPr sz="1617">
                <a:solidFill>
                  <a:schemeClr val="tx1">
                    <a:tint val="75000"/>
                  </a:schemeClr>
                </a:solidFill>
              </a:defRPr>
            </a:lvl2pPr>
            <a:lvl3pPr marL="739110" indent="0">
              <a:buNone/>
              <a:defRPr sz="1455">
                <a:solidFill>
                  <a:schemeClr val="tx1">
                    <a:tint val="75000"/>
                  </a:schemeClr>
                </a:solidFill>
              </a:defRPr>
            </a:lvl3pPr>
            <a:lvl4pPr marL="1108664" indent="0">
              <a:buNone/>
              <a:defRPr sz="1293">
                <a:solidFill>
                  <a:schemeClr val="tx1">
                    <a:tint val="75000"/>
                  </a:schemeClr>
                </a:solidFill>
              </a:defRPr>
            </a:lvl4pPr>
            <a:lvl5pPr marL="1478219" indent="0">
              <a:buNone/>
              <a:defRPr sz="1293">
                <a:solidFill>
                  <a:schemeClr val="tx1">
                    <a:tint val="75000"/>
                  </a:schemeClr>
                </a:solidFill>
              </a:defRPr>
            </a:lvl5pPr>
            <a:lvl6pPr marL="1847774" indent="0">
              <a:buNone/>
              <a:defRPr sz="1293">
                <a:solidFill>
                  <a:schemeClr val="tx1">
                    <a:tint val="75000"/>
                  </a:schemeClr>
                </a:solidFill>
              </a:defRPr>
            </a:lvl6pPr>
            <a:lvl7pPr marL="2217329" indent="0">
              <a:buNone/>
              <a:defRPr sz="1293">
                <a:solidFill>
                  <a:schemeClr val="tx1">
                    <a:tint val="75000"/>
                  </a:schemeClr>
                </a:solidFill>
              </a:defRPr>
            </a:lvl7pPr>
            <a:lvl8pPr marL="2586883" indent="0">
              <a:buNone/>
              <a:defRPr sz="1293">
                <a:solidFill>
                  <a:schemeClr val="tx1">
                    <a:tint val="75000"/>
                  </a:schemeClr>
                </a:solidFill>
              </a:defRPr>
            </a:lvl8pPr>
            <a:lvl9pPr marL="2956438" indent="0">
              <a:buNone/>
              <a:defRPr sz="12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53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1475713"/>
            <a:ext cx="3304619" cy="351733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1475713"/>
            <a:ext cx="3304619" cy="351733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909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295144"/>
            <a:ext cx="6706433" cy="107149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1358940"/>
            <a:ext cx="3289432" cy="665996"/>
          </a:xfrm>
        </p:spPr>
        <p:txBody>
          <a:bodyPr anchor="b"/>
          <a:lstStyle>
            <a:lvl1pPr marL="0" indent="0">
              <a:buNone/>
              <a:defRPr sz="1940" b="1"/>
            </a:lvl1pPr>
            <a:lvl2pPr marL="369555" indent="0">
              <a:buNone/>
              <a:defRPr sz="1617" b="1"/>
            </a:lvl2pPr>
            <a:lvl3pPr marL="739110" indent="0">
              <a:buNone/>
              <a:defRPr sz="1455" b="1"/>
            </a:lvl3pPr>
            <a:lvl4pPr marL="1108664" indent="0">
              <a:buNone/>
              <a:defRPr sz="1293" b="1"/>
            </a:lvl4pPr>
            <a:lvl5pPr marL="1478219" indent="0">
              <a:buNone/>
              <a:defRPr sz="1293" b="1"/>
            </a:lvl5pPr>
            <a:lvl6pPr marL="1847774" indent="0">
              <a:buNone/>
              <a:defRPr sz="1293" b="1"/>
            </a:lvl6pPr>
            <a:lvl7pPr marL="2217329" indent="0">
              <a:buNone/>
              <a:defRPr sz="1293" b="1"/>
            </a:lvl7pPr>
            <a:lvl8pPr marL="2586883" indent="0">
              <a:buNone/>
              <a:defRPr sz="1293" b="1"/>
            </a:lvl8pPr>
            <a:lvl9pPr marL="2956438" indent="0">
              <a:buNone/>
              <a:defRPr sz="1293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2024936"/>
            <a:ext cx="3289432" cy="2978375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1358940"/>
            <a:ext cx="3305632" cy="665996"/>
          </a:xfrm>
        </p:spPr>
        <p:txBody>
          <a:bodyPr anchor="b"/>
          <a:lstStyle>
            <a:lvl1pPr marL="0" indent="0">
              <a:buNone/>
              <a:defRPr sz="1940" b="1"/>
            </a:lvl1pPr>
            <a:lvl2pPr marL="369555" indent="0">
              <a:buNone/>
              <a:defRPr sz="1617" b="1"/>
            </a:lvl2pPr>
            <a:lvl3pPr marL="739110" indent="0">
              <a:buNone/>
              <a:defRPr sz="1455" b="1"/>
            </a:lvl3pPr>
            <a:lvl4pPr marL="1108664" indent="0">
              <a:buNone/>
              <a:defRPr sz="1293" b="1"/>
            </a:lvl4pPr>
            <a:lvl5pPr marL="1478219" indent="0">
              <a:buNone/>
              <a:defRPr sz="1293" b="1"/>
            </a:lvl5pPr>
            <a:lvl6pPr marL="1847774" indent="0">
              <a:buNone/>
              <a:defRPr sz="1293" b="1"/>
            </a:lvl6pPr>
            <a:lvl7pPr marL="2217329" indent="0">
              <a:buNone/>
              <a:defRPr sz="1293" b="1"/>
            </a:lvl7pPr>
            <a:lvl8pPr marL="2586883" indent="0">
              <a:buNone/>
              <a:defRPr sz="1293" b="1"/>
            </a:lvl8pPr>
            <a:lvl9pPr marL="2956438" indent="0">
              <a:buNone/>
              <a:defRPr sz="1293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2024936"/>
            <a:ext cx="3305632" cy="2978375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89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15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5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369570"/>
            <a:ext cx="2507825" cy="1293495"/>
          </a:xfrm>
        </p:spPr>
        <p:txBody>
          <a:bodyPr anchor="b"/>
          <a:lstStyle>
            <a:lvl1pPr>
              <a:defRPr sz="258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798170"/>
            <a:ext cx="3936385" cy="3939514"/>
          </a:xfrm>
        </p:spPr>
        <p:txBody>
          <a:bodyPr/>
          <a:lstStyle>
            <a:lvl1pPr>
              <a:defRPr sz="2587"/>
            </a:lvl1pPr>
            <a:lvl2pPr>
              <a:defRPr sz="2263"/>
            </a:lvl2pPr>
            <a:lvl3pPr>
              <a:defRPr sz="1940"/>
            </a:lvl3pPr>
            <a:lvl4pPr>
              <a:defRPr sz="1617"/>
            </a:lvl4pPr>
            <a:lvl5pPr>
              <a:defRPr sz="1617"/>
            </a:lvl5pPr>
            <a:lvl6pPr>
              <a:defRPr sz="1617"/>
            </a:lvl6pPr>
            <a:lvl7pPr>
              <a:defRPr sz="1617"/>
            </a:lvl7pPr>
            <a:lvl8pPr>
              <a:defRPr sz="1617"/>
            </a:lvl8pPr>
            <a:lvl9pPr>
              <a:defRPr sz="1617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1663065"/>
            <a:ext cx="2507825" cy="3081034"/>
          </a:xfrm>
        </p:spPr>
        <p:txBody>
          <a:bodyPr/>
          <a:lstStyle>
            <a:lvl1pPr marL="0" indent="0">
              <a:buNone/>
              <a:defRPr sz="1293"/>
            </a:lvl1pPr>
            <a:lvl2pPr marL="369555" indent="0">
              <a:buNone/>
              <a:defRPr sz="1132"/>
            </a:lvl2pPr>
            <a:lvl3pPr marL="739110" indent="0">
              <a:buNone/>
              <a:defRPr sz="970"/>
            </a:lvl3pPr>
            <a:lvl4pPr marL="1108664" indent="0">
              <a:buNone/>
              <a:defRPr sz="808"/>
            </a:lvl4pPr>
            <a:lvl5pPr marL="1478219" indent="0">
              <a:buNone/>
              <a:defRPr sz="808"/>
            </a:lvl5pPr>
            <a:lvl6pPr marL="1847774" indent="0">
              <a:buNone/>
              <a:defRPr sz="808"/>
            </a:lvl6pPr>
            <a:lvl7pPr marL="2217329" indent="0">
              <a:buNone/>
              <a:defRPr sz="808"/>
            </a:lvl7pPr>
            <a:lvl8pPr marL="2586883" indent="0">
              <a:buNone/>
              <a:defRPr sz="808"/>
            </a:lvl8pPr>
            <a:lvl9pPr marL="2956438" indent="0">
              <a:buNone/>
              <a:defRPr sz="808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484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369570"/>
            <a:ext cx="2507825" cy="1293495"/>
          </a:xfrm>
        </p:spPr>
        <p:txBody>
          <a:bodyPr anchor="b"/>
          <a:lstStyle>
            <a:lvl1pPr>
              <a:defRPr sz="258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798170"/>
            <a:ext cx="3936385" cy="3939514"/>
          </a:xfrm>
        </p:spPr>
        <p:txBody>
          <a:bodyPr anchor="t"/>
          <a:lstStyle>
            <a:lvl1pPr marL="0" indent="0">
              <a:buNone/>
              <a:defRPr sz="2587"/>
            </a:lvl1pPr>
            <a:lvl2pPr marL="369555" indent="0">
              <a:buNone/>
              <a:defRPr sz="2263"/>
            </a:lvl2pPr>
            <a:lvl3pPr marL="739110" indent="0">
              <a:buNone/>
              <a:defRPr sz="1940"/>
            </a:lvl3pPr>
            <a:lvl4pPr marL="1108664" indent="0">
              <a:buNone/>
              <a:defRPr sz="1617"/>
            </a:lvl4pPr>
            <a:lvl5pPr marL="1478219" indent="0">
              <a:buNone/>
              <a:defRPr sz="1617"/>
            </a:lvl5pPr>
            <a:lvl6pPr marL="1847774" indent="0">
              <a:buNone/>
              <a:defRPr sz="1617"/>
            </a:lvl6pPr>
            <a:lvl7pPr marL="2217329" indent="0">
              <a:buNone/>
              <a:defRPr sz="1617"/>
            </a:lvl7pPr>
            <a:lvl8pPr marL="2586883" indent="0">
              <a:buNone/>
              <a:defRPr sz="1617"/>
            </a:lvl8pPr>
            <a:lvl9pPr marL="2956438" indent="0">
              <a:buNone/>
              <a:defRPr sz="1617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1663065"/>
            <a:ext cx="2507825" cy="3081034"/>
          </a:xfrm>
        </p:spPr>
        <p:txBody>
          <a:bodyPr/>
          <a:lstStyle>
            <a:lvl1pPr marL="0" indent="0">
              <a:buNone/>
              <a:defRPr sz="1293"/>
            </a:lvl1pPr>
            <a:lvl2pPr marL="369555" indent="0">
              <a:buNone/>
              <a:defRPr sz="1132"/>
            </a:lvl2pPr>
            <a:lvl3pPr marL="739110" indent="0">
              <a:buNone/>
              <a:defRPr sz="970"/>
            </a:lvl3pPr>
            <a:lvl4pPr marL="1108664" indent="0">
              <a:buNone/>
              <a:defRPr sz="808"/>
            </a:lvl4pPr>
            <a:lvl5pPr marL="1478219" indent="0">
              <a:buNone/>
              <a:defRPr sz="808"/>
            </a:lvl5pPr>
            <a:lvl6pPr marL="1847774" indent="0">
              <a:buNone/>
              <a:defRPr sz="808"/>
            </a:lvl6pPr>
            <a:lvl7pPr marL="2217329" indent="0">
              <a:buNone/>
              <a:defRPr sz="808"/>
            </a:lvl7pPr>
            <a:lvl8pPr marL="2586883" indent="0">
              <a:buNone/>
              <a:defRPr sz="808"/>
            </a:lvl8pPr>
            <a:lvl9pPr marL="2956438" indent="0">
              <a:buNone/>
              <a:defRPr sz="808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377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295144"/>
            <a:ext cx="6706433" cy="1071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1475713"/>
            <a:ext cx="6706433" cy="351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5138051"/>
            <a:ext cx="1749504" cy="295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E2A78-C472-4E5C-BFA3-90A629D46270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5138051"/>
            <a:ext cx="2624257" cy="295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5138051"/>
            <a:ext cx="1749504" cy="295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94FC3-59BF-4D5B-AAD2-B7C0CBEA5B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13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739110" rtl="0" eaLnBrk="1" latinLnBrk="1" hangingPunct="1">
        <a:lnSpc>
          <a:spcPct val="90000"/>
        </a:lnSpc>
        <a:spcBef>
          <a:spcPct val="0"/>
        </a:spcBef>
        <a:buNone/>
        <a:defRPr sz="35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4777" indent="-184777" algn="l" defTabSz="739110" rtl="0" eaLnBrk="1" latinLnBrk="1" hangingPunct="1">
        <a:lnSpc>
          <a:spcPct val="90000"/>
        </a:lnSpc>
        <a:spcBef>
          <a:spcPts val="808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54332" indent="-184777" algn="l" defTabSz="739110" rtl="0" eaLnBrk="1" latinLnBrk="1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940" kern="1200">
          <a:solidFill>
            <a:schemeClr val="tx1"/>
          </a:solidFill>
          <a:latin typeface="+mn-lt"/>
          <a:ea typeface="+mn-ea"/>
          <a:cs typeface="+mn-cs"/>
        </a:defRPr>
      </a:lvl2pPr>
      <a:lvl3pPr marL="923887" indent="-184777" algn="l" defTabSz="739110" rtl="0" eaLnBrk="1" latinLnBrk="1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617" kern="1200">
          <a:solidFill>
            <a:schemeClr val="tx1"/>
          </a:solidFill>
          <a:latin typeface="+mn-lt"/>
          <a:ea typeface="+mn-ea"/>
          <a:cs typeface="+mn-cs"/>
        </a:defRPr>
      </a:lvl3pPr>
      <a:lvl4pPr marL="1293442" indent="-184777" algn="l" defTabSz="739110" rtl="0" eaLnBrk="1" latinLnBrk="1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4pPr>
      <a:lvl5pPr marL="1662996" indent="-184777" algn="l" defTabSz="739110" rtl="0" eaLnBrk="1" latinLnBrk="1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5pPr>
      <a:lvl6pPr marL="2032551" indent="-184777" algn="l" defTabSz="739110" rtl="0" eaLnBrk="1" latinLnBrk="1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6pPr>
      <a:lvl7pPr marL="2402106" indent="-184777" algn="l" defTabSz="739110" rtl="0" eaLnBrk="1" latinLnBrk="1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7pPr>
      <a:lvl8pPr marL="2771661" indent="-184777" algn="l" defTabSz="739110" rtl="0" eaLnBrk="1" latinLnBrk="1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8pPr>
      <a:lvl9pPr marL="3141215" indent="-184777" algn="l" defTabSz="739110" rtl="0" eaLnBrk="1" latinLnBrk="1" hangingPunct="1">
        <a:lnSpc>
          <a:spcPct val="90000"/>
        </a:lnSpc>
        <a:spcBef>
          <a:spcPts val="404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1pPr>
      <a:lvl2pPr marL="369555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739110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3pPr>
      <a:lvl4pPr marL="1108664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4pPr>
      <a:lvl5pPr marL="1478219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5pPr>
      <a:lvl6pPr marL="1847774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6pPr>
      <a:lvl7pPr marL="2217329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7pPr>
      <a:lvl8pPr marL="2586883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8pPr>
      <a:lvl9pPr marL="2956438" algn="l" defTabSz="739110" rtl="0" eaLnBrk="1" latinLnBrk="1" hangingPunct="1">
        <a:defRPr sz="1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10" Type="http://schemas.openxmlformats.org/officeDocument/2006/relationships/image" Target="../media/image8.png"/><Relationship Id="rId4" Type="http://schemas.openxmlformats.org/officeDocument/2006/relationships/image" Target="../media/image70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g"/><Relationship Id="rId11" Type="http://schemas.openxmlformats.org/officeDocument/2006/relationships/image" Target="../media/image8.png"/><Relationship Id="rId5" Type="http://schemas.openxmlformats.org/officeDocument/2006/relationships/image" Target="../media/image71.png"/><Relationship Id="rId10" Type="http://schemas.openxmlformats.org/officeDocument/2006/relationships/image" Target="../media/image7.png"/><Relationship Id="rId4" Type="http://schemas.openxmlformats.org/officeDocument/2006/relationships/image" Target="../media/image70.png"/><Relationship Id="rId9" Type="http://schemas.openxmlformats.org/officeDocument/2006/relationships/hyperlink" Target="https://pixabay.com/ko/vectors/%ED%8F%AC%EC%9D%B8%ED%8A%B8-%EB%B0%A9%ED%96%A5-%ED%8F%AC%EC%9D%B8%ED%84%B0-%ED%95%B8%EB%93%9C-24974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ixabay.com/ko/vectors/%ED%8F%AC%EC%9D%B8%ED%8A%B8-%EB%B0%A9%ED%96%A5-%ED%8F%AC%EC%9D%B8%ED%84%B0-%ED%95%B8%EB%93%9C-24974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2.wdp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hyperlink" Target="https://pixabay.com/ko/%ED%95%99%EA%B5%90-%ED%95%99%EA%B5%90-%EC%95%84%EC%9D%B4%EC%BD%98-%EC%BB%A4%EB%AE%A4%EB%8B%88%ED%8B%B0-%EC%A1%B0%EC%A7%81-%EC%9C%A0%EC%B9%98%EC%9B%90-%EC%A1%B0%EC%A7%81-%EC%BB%A4%EB%AE%A4%EB%8B%88%ED%8B%B0-3158985/" TargetMode="External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6.jp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85.png"/><Relationship Id="rId10" Type="http://schemas.openxmlformats.org/officeDocument/2006/relationships/image" Target="../media/image7.png"/><Relationship Id="rId4" Type="http://schemas.openxmlformats.org/officeDocument/2006/relationships/image" Target="../media/image8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8.jp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89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11" Type="http://schemas.openxmlformats.org/officeDocument/2006/relationships/image" Target="../media/image8.png"/><Relationship Id="rId5" Type="http://schemas.openxmlformats.org/officeDocument/2006/relationships/image" Target="../media/image105.jpeg"/><Relationship Id="rId10" Type="http://schemas.openxmlformats.org/officeDocument/2006/relationships/image" Target="../media/image7.png"/><Relationship Id="rId4" Type="http://schemas.openxmlformats.org/officeDocument/2006/relationships/image" Target="../media/image104.png"/><Relationship Id="rId9" Type="http://schemas.openxmlformats.org/officeDocument/2006/relationships/hyperlink" Target="https://svgsilh.com/ko/e91e63/image/1289346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5.jp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hyperlink" Target="https://pixabay.com/ko/vectors/%ED%8F%AC%EC%9D%B8%ED%8A%B8-%EB%B0%A9%ED%96%A5-%ED%8F%AC%EC%9D%B8%ED%84%B0-%ED%95%B8%EB%93%9C-24974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hyperlink" Target="https://pixabay.com/ko/%EC%95%84%EC%9D%B4%EC%BD%98-%EC%A0%84%ED%99%94-%EB%B2%88%ED%98%B8-%EB%9D%BC%EC%9A%B4%EB%93%9C-%EC%97%B0%EA%B2%B0-%EC%84%9C%EB%B9%84%EC%8A%A4-%EB%A1%9C%EA%B7%B8%EC%9D%B8-%EC%A7%80%EC%9B%90-%EC%84%B8%ED%8F%AC-183192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openxmlformats.org/officeDocument/2006/relationships/image" Target="../media/image28.jp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pixabay.com/ko/vectors/%ED%8F%AC%EC%9D%B8%ED%8A%B8-%EB%B0%A9%ED%96%A5-%ED%8F%AC%EC%9D%B8%ED%84%B0-%ED%95%B8%EB%93%9C-24974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13.png"/><Relationship Id="rId21" Type="http://schemas.openxmlformats.org/officeDocument/2006/relationships/image" Target="../media/image50.png"/><Relationship Id="rId34" Type="http://schemas.openxmlformats.org/officeDocument/2006/relationships/image" Target="../media/image8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9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2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3.jpg"/><Relationship Id="rId4" Type="http://schemas.openxmlformats.org/officeDocument/2006/relationships/image" Target="../media/image13.png"/><Relationship Id="rId9" Type="http://schemas.openxmlformats.org/officeDocument/2006/relationships/image" Target="../media/image6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06FFABA9-5DFB-4A3C-80E8-5389EBC4F4F8}"/>
              </a:ext>
            </a:extLst>
          </p:cNvPr>
          <p:cNvGrpSpPr/>
          <p:nvPr/>
        </p:nvGrpSpPr>
        <p:grpSpPr>
          <a:xfrm>
            <a:off x="0" y="0"/>
            <a:ext cx="9887046" cy="5625939"/>
            <a:chOff x="0" y="0"/>
            <a:chExt cx="9887046" cy="5625939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1C21651-92EC-4900-81D6-710365258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773996" cy="5543550"/>
            </a:xfrm>
            <a:prstGeom prst="rect">
              <a:avLst/>
            </a:prstGeom>
          </p:spPr>
        </p:pic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68ECD28E-1670-49E0-B22D-95519463E414}"/>
                </a:ext>
              </a:extLst>
            </p:cNvPr>
            <p:cNvSpPr/>
            <p:nvPr/>
          </p:nvSpPr>
          <p:spPr>
            <a:xfrm>
              <a:off x="0" y="0"/>
              <a:ext cx="7775575" cy="1487935"/>
            </a:xfrm>
            <a:prstGeom prst="rect">
              <a:avLst/>
            </a:prstGeom>
            <a:solidFill>
              <a:schemeClr val="bg1">
                <a:lumMod val="8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20"/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068ABD5D-7E9E-4AC9-920B-24B38AFDFDAB}"/>
                </a:ext>
              </a:extLst>
            </p:cNvPr>
            <p:cNvGrpSpPr/>
            <p:nvPr/>
          </p:nvGrpSpPr>
          <p:grpSpPr>
            <a:xfrm>
              <a:off x="2882536" y="110431"/>
              <a:ext cx="3829319" cy="1141686"/>
              <a:chOff x="304935" y="266992"/>
              <a:chExt cx="3829319" cy="1141686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9BC1CC1-345C-40E6-A238-5D48370AD63A}"/>
                  </a:ext>
                </a:extLst>
              </p:cNvPr>
              <p:cNvSpPr txBox="1"/>
              <p:nvPr/>
            </p:nvSpPr>
            <p:spPr>
              <a:xfrm>
                <a:off x="304935" y="266992"/>
                <a:ext cx="23071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ko-KR" sz="4000">
                    <a:latin typeface="에스코어 드림 9 Black" panose="020B0A03030302020204" pitchFamily="34" charset="-127"/>
                    <a:ea typeface="에스코어 드림 9 Black" panose="020B0A03030302020204" pitchFamily="34" charset="-127"/>
                  </a:rPr>
                  <a:t>Tcall</a:t>
                </a:r>
                <a:endParaRPr lang="ko-KR" altLang="en-US" sz="3600">
                  <a:latin typeface="에스코어 드림 9 Black" panose="020B0A03030302020204" pitchFamily="34" charset="-127"/>
                  <a:ea typeface="에스코어 드림 9 Black" panose="020B0A03030302020204" pitchFamily="34" charset="-127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77F32DC-6BBF-4339-B57C-D70433AEF6E0}"/>
                  </a:ext>
                </a:extLst>
              </p:cNvPr>
              <p:cNvSpPr txBox="1"/>
              <p:nvPr/>
            </p:nvSpPr>
            <p:spPr>
              <a:xfrm>
                <a:off x="306514" y="824031"/>
                <a:ext cx="3827740" cy="584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2400">
                    <a:latin typeface="에스코어 드림 9 Black" panose="020B0A03030302020204" pitchFamily="34" charset="-127"/>
                    <a:ea typeface="에스코어 드림 9 Black" panose="020B0A03030302020204" pitchFamily="34" charset="-127"/>
                  </a:rPr>
                  <a:t>교 원 안 심 번 호</a:t>
                </a:r>
                <a:endParaRPr lang="en-US" altLang="ko-KR" sz="2400">
                  <a:latin typeface="에스코어 드림 9 Black" panose="020B0A03030302020204" pitchFamily="34" charset="-127"/>
                  <a:ea typeface="에스코어 드림 9 Black" panose="020B0A03030302020204" pitchFamily="34" charset="-127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D851A-2DDC-43E5-BF90-7D2155577F7A}"/>
                </a:ext>
              </a:extLst>
            </p:cNvPr>
            <p:cNvSpPr txBox="1"/>
            <p:nvPr/>
          </p:nvSpPr>
          <p:spPr>
            <a:xfrm>
              <a:off x="1266393" y="4644214"/>
              <a:ext cx="5242788" cy="50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00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㈜세이프어드바이져  </a:t>
              </a:r>
              <a:r>
                <a:rPr lang="en-US" altLang="ko-KR" sz="200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1899-0549</a:t>
              </a:r>
              <a:endParaRPr lang="ko-KR" altLang="en-US" sz="200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10D1BDE-3407-4CFD-B324-094957D0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507" y="1173480"/>
              <a:ext cx="4810539" cy="4452459"/>
            </a:xfrm>
            <a:prstGeom prst="rect">
              <a:avLst/>
            </a:prstGeom>
          </p:spPr>
        </p:pic>
        <p:pic>
          <p:nvPicPr>
            <p:cNvPr id="32" name="object 6">
              <a:extLst>
                <a:ext uri="{FF2B5EF4-FFF2-40B4-BE49-F238E27FC236}">
                  <a16:creationId xmlns:a16="http://schemas.microsoft.com/office/drawing/2014/main" id="{1CD6DD7F-96FE-4DB8-B05A-7A7127E4154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4896" y="1449307"/>
              <a:ext cx="756892" cy="490094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FFB871E3-5531-433A-BED2-AF0AE388ACA2}"/>
                </a:ext>
              </a:extLst>
            </p:cNvPr>
            <p:cNvSpPr/>
            <p:nvPr/>
          </p:nvSpPr>
          <p:spPr>
            <a:xfrm rot="20704514">
              <a:off x="6298528" y="3806421"/>
              <a:ext cx="1084237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D4F3EEA-3F77-4123-9B61-DF3D4612661C}"/>
                </a:ext>
              </a:extLst>
            </p:cNvPr>
            <p:cNvGrpSpPr/>
            <p:nvPr/>
          </p:nvGrpSpPr>
          <p:grpSpPr>
            <a:xfrm>
              <a:off x="371228" y="363838"/>
              <a:ext cx="1658717" cy="809642"/>
              <a:chOff x="2133648" y="143581"/>
              <a:chExt cx="1658717" cy="809642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4C5E07AF-F132-4521-A88C-C817BE67A1B0}"/>
                  </a:ext>
                </a:extLst>
              </p:cNvPr>
              <p:cNvGrpSpPr/>
              <p:nvPr/>
            </p:nvGrpSpPr>
            <p:grpSpPr>
              <a:xfrm>
                <a:off x="2444401" y="165464"/>
                <a:ext cx="1347964" cy="787759"/>
                <a:chOff x="1756165" y="164615"/>
                <a:chExt cx="1347964" cy="787759"/>
              </a:xfrm>
            </p:grpSpPr>
            <p:pic>
              <p:nvPicPr>
                <p:cNvPr id="25" name="그림 24">
                  <a:extLst>
                    <a:ext uri="{FF2B5EF4-FFF2-40B4-BE49-F238E27FC236}">
                      <a16:creationId xmlns:a16="http://schemas.microsoft.com/office/drawing/2014/main" id="{A531E73A-A486-4617-88BC-79E4BC1CD8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696" b="62683"/>
                <a:stretch/>
              </p:blipFill>
              <p:spPr>
                <a:xfrm>
                  <a:off x="2208424" y="164615"/>
                  <a:ext cx="710962" cy="583798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02494C0-2DCB-4D29-9A13-B67E1580F016}"/>
                    </a:ext>
                  </a:extLst>
                </p:cNvPr>
                <p:cNvSpPr txBox="1"/>
                <p:nvPr/>
              </p:nvSpPr>
              <p:spPr>
                <a:xfrm>
                  <a:off x="1756165" y="721542"/>
                  <a:ext cx="134796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900">
                      <a:solidFill>
                        <a:srgbClr val="E6008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비즈마켓</a:t>
                  </a:r>
                  <a:endParaRPr lang="ko-KR" altLang="en-US" sz="1200">
                    <a:solidFill>
                      <a:srgbClr val="E6008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endParaRPr>
                </a:p>
              </p:txBody>
            </p:sp>
          </p:grpSp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B221DC6B-6168-4B0F-9C4C-D097F6721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648" y="143581"/>
                <a:ext cx="621506" cy="621506"/>
              </a:xfrm>
              <a:prstGeom prst="rect">
                <a:avLst/>
              </a:prstGeom>
            </p:spPr>
          </p:pic>
        </p:grp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43FC929B-5B84-4DC3-83B3-CA7DED178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5932">
              <a:off x="6270835" y="3768171"/>
              <a:ext cx="1091591" cy="305558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0F8AB161-1A24-46FB-9B03-3637C9B50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1322">
              <a:off x="6339271" y="4029590"/>
              <a:ext cx="1106146" cy="2649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7F910D-BA50-4A34-8DEC-3705D6CBB78C}"/>
                </a:ext>
              </a:extLst>
            </p:cNvPr>
            <p:cNvSpPr txBox="1"/>
            <p:nvPr/>
          </p:nvSpPr>
          <p:spPr>
            <a:xfrm>
              <a:off x="5433034" y="537348"/>
              <a:ext cx="2474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>
                  <a:solidFill>
                    <a:srgbClr val="E4007F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SAFE ADVISOR</a:t>
              </a:r>
              <a:endParaRPr lang="ko-KR" altLang="en-US">
                <a:solidFill>
                  <a:srgbClr val="E4007F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801B4D71-6CD7-4A4C-AA59-511296031EC8}"/>
                </a:ext>
              </a:extLst>
            </p:cNvPr>
            <p:cNvSpPr/>
            <p:nvPr/>
          </p:nvSpPr>
          <p:spPr>
            <a:xfrm>
              <a:off x="6368893" y="3446367"/>
              <a:ext cx="62864" cy="6159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822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809EE50-87F6-4091-B273-4ACB59D40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22639" r="15178" b="26195"/>
          <a:stretch/>
        </p:blipFill>
        <p:spPr>
          <a:xfrm>
            <a:off x="2599262" y="700470"/>
            <a:ext cx="366437" cy="361455"/>
          </a:xfrm>
          <a:prstGeom prst="rect">
            <a:avLst/>
          </a:prstGeom>
        </p:spPr>
      </p:pic>
      <p:sp>
        <p:nvSpPr>
          <p:cNvPr id="64" name="직사각형 63">
            <a:extLst>
              <a:ext uri="{FF2B5EF4-FFF2-40B4-BE49-F238E27FC236}">
                <a16:creationId xmlns:a16="http://schemas.microsoft.com/office/drawing/2014/main" id="{0C66F2DB-1AE9-4035-B893-537ACE23DB60}"/>
              </a:ext>
            </a:extLst>
          </p:cNvPr>
          <p:cNvSpPr/>
          <p:nvPr/>
        </p:nvSpPr>
        <p:spPr>
          <a:xfrm>
            <a:off x="0" y="4600388"/>
            <a:ext cx="7775575" cy="615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Tcall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교원안심번호는 개인 안심번호로 </a:t>
            </a:r>
            <a:endParaRPr lang="en-US" altLang="ko-KR" sz="12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수신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발신되는 문자메시지를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별도 관리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하여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개인정보 노출위험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 없습니다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  <a:endParaRPr lang="ko-KR" altLang="en-US" sz="12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67" name="Rectangle 2">
            <a:extLst>
              <a:ext uri="{FF2B5EF4-FFF2-40B4-BE49-F238E27FC236}">
                <a16:creationId xmlns:a16="http://schemas.microsoft.com/office/drawing/2014/main" id="{7F677446-3A12-40A7-B8D6-03DCE71D0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35" y="71125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안심번호 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통화 문자 수신</a:t>
            </a:r>
            <a:r>
              <a:rPr lang="en-US" altLang="ko-KR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/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발신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70" name="Rectangle 2">
            <a:extLst>
              <a:ext uri="{FF2B5EF4-FFF2-40B4-BE49-F238E27FC236}">
                <a16:creationId xmlns:a16="http://schemas.microsoft.com/office/drawing/2014/main" id="{82D641DA-BFBB-43C8-8791-65FD0A2EFBFC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289F445-1AE0-4A7D-8509-E18F3A6DD412}"/>
              </a:ext>
            </a:extLst>
          </p:cNvPr>
          <p:cNvGrpSpPr/>
          <p:nvPr/>
        </p:nvGrpSpPr>
        <p:grpSpPr>
          <a:xfrm>
            <a:off x="2659890" y="1083206"/>
            <a:ext cx="4072021" cy="3220048"/>
            <a:chOff x="1295910" y="1327046"/>
            <a:chExt cx="4072021" cy="3220048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519CD2D-A33B-4864-A7AB-67D5FA670818}"/>
                </a:ext>
              </a:extLst>
            </p:cNvPr>
            <p:cNvGrpSpPr/>
            <p:nvPr/>
          </p:nvGrpSpPr>
          <p:grpSpPr>
            <a:xfrm>
              <a:off x="3259649" y="1327046"/>
              <a:ext cx="2108282" cy="3220047"/>
              <a:chOff x="4291558" y="1552577"/>
              <a:chExt cx="2995041" cy="4800600"/>
            </a:xfrm>
          </p:grpSpPr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671F6B3E-D6D1-411D-9A84-877BBECCD265}"/>
                  </a:ext>
                </a:extLst>
              </p:cNvPr>
              <p:cNvGrpSpPr/>
              <p:nvPr/>
            </p:nvGrpSpPr>
            <p:grpSpPr>
              <a:xfrm>
                <a:off x="4291558" y="1552577"/>
                <a:ext cx="2995041" cy="4800600"/>
                <a:chOff x="1169479" y="1647825"/>
                <a:chExt cx="2995041" cy="4800600"/>
              </a:xfrm>
            </p:grpSpPr>
            <p:grpSp>
              <p:nvGrpSpPr>
                <p:cNvPr id="78" name="그룹 77">
                  <a:extLst>
                    <a:ext uri="{FF2B5EF4-FFF2-40B4-BE49-F238E27FC236}">
                      <a16:creationId xmlns:a16="http://schemas.microsoft.com/office/drawing/2014/main" id="{F68D4D98-B2B2-41BE-BC31-1B9325C3E3C1}"/>
                    </a:ext>
                  </a:extLst>
                </p:cNvPr>
                <p:cNvGrpSpPr/>
                <p:nvPr/>
              </p:nvGrpSpPr>
              <p:grpSpPr>
                <a:xfrm>
                  <a:off x="1169479" y="1647825"/>
                  <a:ext cx="2995041" cy="4800600"/>
                  <a:chOff x="1627632" y="2965704"/>
                  <a:chExt cx="2180082" cy="3464814"/>
                </a:xfrm>
              </p:grpSpPr>
              <p:pic>
                <p:nvPicPr>
                  <p:cNvPr id="86" name="object 12">
                    <a:extLst>
                      <a:ext uri="{FF2B5EF4-FFF2-40B4-BE49-F238E27FC236}">
                        <a16:creationId xmlns:a16="http://schemas.microsoft.com/office/drawing/2014/main" id="{0750C7FB-58BA-49E4-B1AD-17C458AC0145}"/>
                      </a:ext>
                    </a:extLst>
                  </p:cNvPr>
                  <p:cNvPicPr/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1627632" y="2965704"/>
                    <a:ext cx="2180082" cy="3464814"/>
                  </a:xfrm>
                  <a:prstGeom prst="rect">
                    <a:avLst/>
                  </a:prstGeom>
                </p:spPr>
              </p:pic>
              <p:pic>
                <p:nvPicPr>
                  <p:cNvPr id="87" name="그림 86">
                    <a:extLst>
                      <a:ext uri="{FF2B5EF4-FFF2-40B4-BE49-F238E27FC236}">
                        <a16:creationId xmlns:a16="http://schemas.microsoft.com/office/drawing/2014/main" id="{8E407000-CF61-44CC-92C6-817D91CE38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29863" y="3423174"/>
                    <a:ext cx="1418187" cy="245298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9" name="직사각형 78">
                  <a:extLst>
                    <a:ext uri="{FF2B5EF4-FFF2-40B4-BE49-F238E27FC236}">
                      <a16:creationId xmlns:a16="http://schemas.microsoft.com/office/drawing/2014/main" id="{A7A86245-BCBD-453B-9E6F-B9DBF89FE8E2}"/>
                    </a:ext>
                  </a:extLst>
                </p:cNvPr>
                <p:cNvSpPr/>
                <p:nvPr/>
              </p:nvSpPr>
              <p:spPr>
                <a:xfrm>
                  <a:off x="1828800" y="3906837"/>
                  <a:ext cx="752475" cy="282575"/>
                </a:xfrm>
                <a:prstGeom prst="rect">
                  <a:avLst/>
                </a:prstGeom>
                <a:solidFill>
                  <a:srgbClr val="A2D1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80" name="직사각형 79">
                  <a:extLst>
                    <a:ext uri="{FF2B5EF4-FFF2-40B4-BE49-F238E27FC236}">
                      <a16:creationId xmlns:a16="http://schemas.microsoft.com/office/drawing/2014/main" id="{E6D9C842-6EAD-409C-9F99-BB2B598667D2}"/>
                    </a:ext>
                  </a:extLst>
                </p:cNvPr>
                <p:cNvSpPr/>
                <p:nvPr/>
              </p:nvSpPr>
              <p:spPr>
                <a:xfrm>
                  <a:off x="1722072" y="5356075"/>
                  <a:ext cx="1948334" cy="324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81" name="직사각형 80">
                  <a:extLst>
                    <a:ext uri="{FF2B5EF4-FFF2-40B4-BE49-F238E27FC236}">
                      <a16:creationId xmlns:a16="http://schemas.microsoft.com/office/drawing/2014/main" id="{80D38586-0B3A-4410-A2B2-FDF61A702C92}"/>
                    </a:ext>
                  </a:extLst>
                </p:cNvPr>
                <p:cNvSpPr/>
                <p:nvPr/>
              </p:nvSpPr>
              <p:spPr>
                <a:xfrm>
                  <a:off x="1722072" y="4956647"/>
                  <a:ext cx="1948334" cy="3528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F3E4FE4D-6474-4F8A-915B-6E28DC74CFFB}"/>
                    </a:ext>
                  </a:extLst>
                </p:cNvPr>
                <p:cNvSpPr txBox="1"/>
                <p:nvPr/>
              </p:nvSpPr>
              <p:spPr>
                <a:xfrm>
                  <a:off x="1772823" y="3881816"/>
                  <a:ext cx="411589" cy="267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255" b="1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인사과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E3F2C6F-1952-4AA1-B0C9-2EE1B7BABD34}"/>
                    </a:ext>
                  </a:extLst>
                </p:cNvPr>
                <p:cNvSpPr txBox="1"/>
                <p:nvPr/>
              </p:nvSpPr>
              <p:spPr>
                <a:xfrm>
                  <a:off x="2235199" y="3884500"/>
                  <a:ext cx="411589" cy="2063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255" b="1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민원</a:t>
                  </a:r>
                </a:p>
              </p:txBody>
            </p:sp>
            <p:pic>
              <p:nvPicPr>
                <p:cNvPr id="84" name="그림 83">
                  <a:extLst>
                    <a:ext uri="{FF2B5EF4-FFF2-40B4-BE49-F238E27FC236}">
                      <a16:creationId xmlns:a16="http://schemas.microsoft.com/office/drawing/2014/main" id="{E7DBEB1E-C08D-4831-9267-0298486A62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91" t="29095" r="15217" b="24189"/>
                <a:stretch/>
              </p:blipFill>
              <p:spPr>
                <a:xfrm>
                  <a:off x="1797738" y="5324958"/>
                  <a:ext cx="1738522" cy="355392"/>
                </a:xfrm>
                <a:prstGeom prst="rect">
                  <a:avLst/>
                </a:prstGeom>
              </p:spPr>
            </p:pic>
            <p:pic>
              <p:nvPicPr>
                <p:cNvPr id="85" name="그림 84">
                  <a:extLst>
                    <a:ext uri="{FF2B5EF4-FFF2-40B4-BE49-F238E27FC236}">
                      <a16:creationId xmlns:a16="http://schemas.microsoft.com/office/drawing/2014/main" id="{6E036532-1B3B-4CB2-8DA0-BA5D99B5C0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600" b="37200"/>
                <a:stretch/>
              </p:blipFill>
              <p:spPr>
                <a:xfrm>
                  <a:off x="1809750" y="4984829"/>
                  <a:ext cx="1738522" cy="324626"/>
                </a:xfrm>
                <a:prstGeom prst="rect">
                  <a:avLst/>
                </a:prstGeom>
              </p:spPr>
            </p:pic>
          </p:grpSp>
          <p:pic>
            <p:nvPicPr>
              <p:cNvPr id="74" name="그림 73">
                <a:extLst>
                  <a:ext uri="{FF2B5EF4-FFF2-40B4-BE49-F238E27FC236}">
                    <a16:creationId xmlns:a16="http://schemas.microsoft.com/office/drawing/2014/main" id="{D9A2E353-CB41-4FFC-8BE2-040A6E4BD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030" y="2174131"/>
                <a:ext cx="1948334" cy="3423393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FEA880B-06EC-4053-852D-AC05DD16C2DF}"/>
                  </a:ext>
                </a:extLst>
              </p:cNvPr>
              <p:cNvSpPr/>
              <p:nvPr/>
            </p:nvSpPr>
            <p:spPr>
              <a:xfrm>
                <a:off x="5044090" y="3226587"/>
                <a:ext cx="1205735" cy="22661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019F9E8-BE0A-4E53-AE39-3992C984FDF4}"/>
                  </a:ext>
                </a:extLst>
              </p:cNvPr>
              <p:cNvSpPr txBox="1"/>
              <p:nvPr/>
            </p:nvSpPr>
            <p:spPr>
              <a:xfrm>
                <a:off x="4965883" y="3391261"/>
                <a:ext cx="1688966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" dirty="0">
                    <a:latin typeface="+mn-ea"/>
                  </a:rPr>
                  <a:t>9</a:t>
                </a:r>
                <a:r>
                  <a:rPr lang="ko-KR" altLang="en-US" sz="400" dirty="0">
                    <a:latin typeface="+mn-ea"/>
                  </a:rPr>
                  <a:t>월 상담 일정 </a:t>
                </a:r>
                <a:r>
                  <a:rPr lang="ko-KR" altLang="en-US" sz="400" dirty="0" err="1">
                    <a:latin typeface="+mn-ea"/>
                  </a:rPr>
                  <a:t>보내드립니다</a:t>
                </a:r>
                <a:r>
                  <a:rPr lang="en-US" altLang="ko-KR" sz="400" dirty="0">
                    <a:latin typeface="+mn-ea"/>
                  </a:rPr>
                  <a:t>.</a:t>
                </a:r>
                <a:endParaRPr lang="ko-KR" altLang="en-US" sz="400" dirty="0">
                  <a:latin typeface="+mn-ea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654BD0AA-51D7-4359-84F6-11942EA9697B}"/>
                  </a:ext>
                </a:extLst>
              </p:cNvPr>
              <p:cNvSpPr txBox="1"/>
              <p:nvPr/>
            </p:nvSpPr>
            <p:spPr>
              <a:xfrm>
                <a:off x="4949542" y="5274314"/>
                <a:ext cx="947403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00">
                    <a:latin typeface="+mn-ea"/>
                  </a:rPr>
                  <a:t>네 선생님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7C81CBC9-5014-4AB7-A7BC-6EE3BEDB2F8E}"/>
                  </a:ext>
                </a:extLst>
              </p:cNvPr>
              <p:cNvSpPr txBox="1"/>
              <p:nvPr/>
            </p:nvSpPr>
            <p:spPr>
              <a:xfrm>
                <a:off x="4957266" y="4802534"/>
                <a:ext cx="1489790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00">
                    <a:latin typeface="+mn-ea"/>
                  </a:rPr>
                  <a:t>안녕하세요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0F41E91F-8ADC-483D-995A-B6A3A4E1D41A}"/>
                  </a:ext>
                </a:extLst>
              </p:cNvPr>
              <p:cNvSpPr txBox="1"/>
              <p:nvPr/>
            </p:nvSpPr>
            <p:spPr>
              <a:xfrm>
                <a:off x="4967012" y="3879703"/>
                <a:ext cx="1356235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00">
                    <a:latin typeface="+mn-ea"/>
                  </a:rPr>
                  <a:t>네 그렇습니다</a:t>
                </a:r>
                <a:r>
                  <a:rPr lang="en-US" altLang="ko-KR" sz="400">
                    <a:latin typeface="+mn-ea"/>
                  </a:rPr>
                  <a:t>.</a:t>
                </a:r>
                <a:endParaRPr lang="ko-KR" altLang="en-US" sz="400">
                  <a:latin typeface="+mn-ea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DC67658-6086-4ACB-9B3E-BDEF372DA522}"/>
                  </a:ext>
                </a:extLst>
              </p:cNvPr>
              <p:cNvSpPr txBox="1"/>
              <p:nvPr/>
            </p:nvSpPr>
            <p:spPr>
              <a:xfrm>
                <a:off x="4961795" y="4352241"/>
                <a:ext cx="1803326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00" dirty="0">
                    <a:latin typeface="+mn-ea"/>
                  </a:rPr>
                  <a:t>수행평가 </a:t>
                </a:r>
                <a:r>
                  <a:rPr lang="ko-KR" altLang="en-US" sz="400" dirty="0" err="1">
                    <a:latin typeface="+mn-ea"/>
                  </a:rPr>
                  <a:t>안내표</a:t>
                </a:r>
                <a:r>
                  <a:rPr lang="ko-KR" altLang="en-US" sz="400" dirty="0">
                    <a:latin typeface="+mn-ea"/>
                  </a:rPr>
                  <a:t> 다시 보내주세요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DF26DBE-D45E-4B20-8802-13C6AB2542CB}"/>
                  </a:ext>
                </a:extLst>
              </p:cNvPr>
              <p:cNvSpPr txBox="1"/>
              <p:nvPr/>
            </p:nvSpPr>
            <p:spPr>
              <a:xfrm>
                <a:off x="4971624" y="3272709"/>
                <a:ext cx="1984601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" b="1" dirty="0">
                    <a:latin typeface="+mn-ea"/>
                  </a:rPr>
                  <a:t>010-1234-1234 </a:t>
                </a:r>
                <a:r>
                  <a:rPr lang="ko-KR" altLang="en-US" sz="400" b="1" dirty="0">
                    <a:latin typeface="+mn-ea"/>
                  </a:rPr>
                  <a:t>이상하</a:t>
                </a:r>
                <a:r>
                  <a:rPr lang="en-US" altLang="ko-KR" sz="400" b="1" dirty="0">
                    <a:latin typeface="+mn-ea"/>
                  </a:rPr>
                  <a:t>(</a:t>
                </a:r>
                <a:r>
                  <a:rPr lang="ko-KR" altLang="en-US" sz="400" b="1" dirty="0">
                    <a:latin typeface="+mn-ea"/>
                  </a:rPr>
                  <a:t>학부모</a:t>
                </a:r>
                <a:r>
                  <a:rPr lang="en-US" altLang="ko-KR" sz="400" b="1" dirty="0">
                    <a:latin typeface="+mn-ea"/>
                  </a:rPr>
                  <a:t>)</a:t>
                </a:r>
                <a:endParaRPr lang="ko-KR" altLang="en-US" sz="400" b="1" dirty="0">
                  <a:latin typeface="+mn-ea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B795A70-6770-4718-A474-B3EE3231961C}"/>
                  </a:ext>
                </a:extLst>
              </p:cNvPr>
              <p:cNvSpPr txBox="1"/>
              <p:nvPr/>
            </p:nvSpPr>
            <p:spPr>
              <a:xfrm>
                <a:off x="4965488" y="4666348"/>
                <a:ext cx="2239075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" b="1" dirty="0">
                    <a:latin typeface="+mn-ea"/>
                  </a:rPr>
                  <a:t>010-1234-1234 </a:t>
                </a:r>
                <a:r>
                  <a:rPr lang="ko-KR" altLang="en-US" sz="400" b="1" dirty="0">
                    <a:latin typeface="+mn-ea"/>
                  </a:rPr>
                  <a:t>이영환</a:t>
                </a:r>
                <a:r>
                  <a:rPr lang="en-US" altLang="ko-KR" sz="400" b="1" dirty="0">
                    <a:latin typeface="+mn-ea"/>
                  </a:rPr>
                  <a:t>(</a:t>
                </a:r>
                <a:r>
                  <a:rPr lang="ko-KR" altLang="en-US" sz="400" b="1" dirty="0">
                    <a:latin typeface="+mn-ea"/>
                  </a:rPr>
                  <a:t>학부모</a:t>
                </a:r>
                <a:r>
                  <a:rPr lang="en-US" altLang="ko-KR" sz="400" b="1" dirty="0">
                    <a:latin typeface="+mn-ea"/>
                  </a:rPr>
                  <a:t>)</a:t>
                </a:r>
                <a:endParaRPr lang="ko-KR" altLang="en-US" sz="400" b="1" dirty="0">
                  <a:latin typeface="+mn-ea"/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B193045F-E030-4BF4-84D6-F426C937E896}"/>
                  </a:ext>
                </a:extLst>
              </p:cNvPr>
              <p:cNvSpPr txBox="1"/>
              <p:nvPr/>
            </p:nvSpPr>
            <p:spPr>
              <a:xfrm>
                <a:off x="4971624" y="3758604"/>
                <a:ext cx="1984601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" b="1" dirty="0">
                    <a:latin typeface="+mn-ea"/>
                  </a:rPr>
                  <a:t>010-1234-1234 </a:t>
                </a:r>
                <a:r>
                  <a:rPr lang="ko-KR" altLang="en-US" sz="400" b="1" dirty="0" err="1">
                    <a:latin typeface="+mn-ea"/>
                  </a:rPr>
                  <a:t>서선예</a:t>
                </a:r>
                <a:r>
                  <a:rPr lang="en-US" altLang="ko-KR" sz="400" b="1" dirty="0">
                    <a:latin typeface="+mn-ea"/>
                  </a:rPr>
                  <a:t>(</a:t>
                </a:r>
                <a:r>
                  <a:rPr lang="ko-KR" altLang="en-US" sz="400" b="1" dirty="0">
                    <a:latin typeface="+mn-ea"/>
                  </a:rPr>
                  <a:t>학부모</a:t>
                </a:r>
                <a:r>
                  <a:rPr lang="en-US" altLang="ko-KR" sz="400" b="1" dirty="0">
                    <a:latin typeface="+mn-ea"/>
                  </a:rPr>
                  <a:t>)</a:t>
                </a:r>
                <a:endParaRPr lang="ko-KR" altLang="en-US" sz="400" b="1" dirty="0">
                  <a:latin typeface="+mn-ea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5DD17BB-1A68-4DB3-8573-83952219A6B6}"/>
                  </a:ext>
                </a:extLst>
              </p:cNvPr>
              <p:cNvSpPr txBox="1"/>
              <p:nvPr/>
            </p:nvSpPr>
            <p:spPr>
              <a:xfrm>
                <a:off x="4966937" y="4211199"/>
                <a:ext cx="1984601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" b="1" dirty="0">
                    <a:latin typeface="+mn-ea"/>
                  </a:rPr>
                  <a:t>010-1234-1234 </a:t>
                </a:r>
                <a:r>
                  <a:rPr lang="ko-KR" altLang="en-US" sz="400" b="1" dirty="0" err="1">
                    <a:latin typeface="+mn-ea"/>
                  </a:rPr>
                  <a:t>전희민</a:t>
                </a:r>
                <a:r>
                  <a:rPr lang="en-US" altLang="ko-KR" sz="400" b="1" dirty="0">
                    <a:latin typeface="+mn-ea"/>
                  </a:rPr>
                  <a:t>(</a:t>
                </a:r>
                <a:r>
                  <a:rPr lang="ko-KR" altLang="en-US" sz="400" b="1" dirty="0">
                    <a:latin typeface="+mn-ea"/>
                  </a:rPr>
                  <a:t>학생</a:t>
                </a:r>
                <a:r>
                  <a:rPr lang="en-US" altLang="ko-KR" sz="400" b="1" dirty="0">
                    <a:latin typeface="+mn-ea"/>
                  </a:rPr>
                  <a:t>)</a:t>
                </a:r>
                <a:endParaRPr lang="ko-KR" altLang="en-US" sz="400" b="1" dirty="0">
                  <a:latin typeface="+mn-ea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5AEE9641-8F36-4478-9660-E9BDBB5C3AAE}"/>
                  </a:ext>
                </a:extLst>
              </p:cNvPr>
              <p:cNvSpPr txBox="1"/>
              <p:nvPr/>
            </p:nvSpPr>
            <p:spPr>
              <a:xfrm>
                <a:off x="4950879" y="5152243"/>
                <a:ext cx="1984601" cy="24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00" b="1" dirty="0">
                    <a:latin typeface="+mn-ea"/>
                  </a:rPr>
                  <a:t>010-1234-1234 </a:t>
                </a:r>
                <a:r>
                  <a:rPr lang="ko-KR" altLang="en-US" sz="400" b="1" dirty="0">
                    <a:latin typeface="+mn-ea"/>
                  </a:rPr>
                  <a:t>이지민</a:t>
                </a:r>
                <a:r>
                  <a:rPr lang="en-US" altLang="ko-KR" sz="400" b="1" dirty="0">
                    <a:latin typeface="+mn-ea"/>
                  </a:rPr>
                  <a:t>(</a:t>
                </a:r>
                <a:r>
                  <a:rPr lang="ko-KR" altLang="en-US" sz="400" b="1" dirty="0">
                    <a:latin typeface="+mn-ea"/>
                  </a:rPr>
                  <a:t>학생</a:t>
                </a:r>
                <a:r>
                  <a:rPr lang="en-US" altLang="ko-KR" sz="400" b="1" dirty="0">
                    <a:latin typeface="+mn-ea"/>
                  </a:rPr>
                  <a:t>)</a:t>
                </a:r>
                <a:endParaRPr lang="ko-KR" altLang="en-US" sz="400" b="1" dirty="0">
                  <a:latin typeface="+mn-ea"/>
                </a:endParaRP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044CA3D6-909A-45CB-A20F-7B052132351D}"/>
                </a:ext>
              </a:extLst>
            </p:cNvPr>
            <p:cNvGrpSpPr/>
            <p:nvPr/>
          </p:nvGrpSpPr>
          <p:grpSpPr>
            <a:xfrm>
              <a:off x="1295910" y="1327047"/>
              <a:ext cx="2108282" cy="3220047"/>
              <a:chOff x="2502769" y="1082795"/>
              <a:chExt cx="1910119" cy="3061633"/>
            </a:xfrm>
          </p:grpSpPr>
          <p:grpSp>
            <p:nvGrpSpPr>
              <p:cNvPr id="205" name="그룹 204">
                <a:extLst>
                  <a:ext uri="{FF2B5EF4-FFF2-40B4-BE49-F238E27FC236}">
                    <a16:creationId xmlns:a16="http://schemas.microsoft.com/office/drawing/2014/main" id="{208CE205-E813-4780-98EE-E54D022CD420}"/>
                  </a:ext>
                </a:extLst>
              </p:cNvPr>
              <p:cNvGrpSpPr/>
              <p:nvPr/>
            </p:nvGrpSpPr>
            <p:grpSpPr>
              <a:xfrm>
                <a:off x="2502769" y="1082795"/>
                <a:ext cx="1910119" cy="3061633"/>
                <a:chOff x="4291558" y="1552577"/>
                <a:chExt cx="2995041" cy="4800600"/>
              </a:xfrm>
            </p:grpSpPr>
            <p:grpSp>
              <p:nvGrpSpPr>
                <p:cNvPr id="206" name="그룹 205">
                  <a:extLst>
                    <a:ext uri="{FF2B5EF4-FFF2-40B4-BE49-F238E27FC236}">
                      <a16:creationId xmlns:a16="http://schemas.microsoft.com/office/drawing/2014/main" id="{41640C42-641E-4057-A1E3-4ADF1206B888}"/>
                    </a:ext>
                  </a:extLst>
                </p:cNvPr>
                <p:cNvGrpSpPr/>
                <p:nvPr/>
              </p:nvGrpSpPr>
              <p:grpSpPr>
                <a:xfrm>
                  <a:off x="4291558" y="1552577"/>
                  <a:ext cx="2995041" cy="4800600"/>
                  <a:chOff x="1169479" y="1647825"/>
                  <a:chExt cx="2995041" cy="4800600"/>
                </a:xfrm>
              </p:grpSpPr>
              <p:grpSp>
                <p:nvGrpSpPr>
                  <p:cNvPr id="219" name="그룹 218">
                    <a:extLst>
                      <a:ext uri="{FF2B5EF4-FFF2-40B4-BE49-F238E27FC236}">
                        <a16:creationId xmlns:a16="http://schemas.microsoft.com/office/drawing/2014/main" id="{74620AEF-CB24-4464-916E-8C8FF2C64F7E}"/>
                      </a:ext>
                    </a:extLst>
                  </p:cNvPr>
                  <p:cNvGrpSpPr/>
                  <p:nvPr/>
                </p:nvGrpSpPr>
                <p:grpSpPr>
                  <a:xfrm>
                    <a:off x="1169479" y="1647825"/>
                    <a:ext cx="2995041" cy="4800600"/>
                    <a:chOff x="1627632" y="2965704"/>
                    <a:chExt cx="2180082" cy="3464814"/>
                  </a:xfrm>
                </p:grpSpPr>
                <p:pic>
                  <p:nvPicPr>
                    <p:cNvPr id="227" name="object 12">
                      <a:extLst>
                        <a:ext uri="{FF2B5EF4-FFF2-40B4-BE49-F238E27FC236}">
                          <a16:creationId xmlns:a16="http://schemas.microsoft.com/office/drawing/2014/main" id="{EA36733F-1F3D-4265-84F1-4B56826B43C6}"/>
                        </a:ext>
                      </a:extLst>
                    </p:cNvPr>
                    <p:cNvPicPr/>
                    <p:nvPr/>
                  </p:nvPicPr>
                  <p:blipFill>
                    <a:blip r:embed="rId4" cstate="print"/>
                    <a:stretch>
                      <a:fillRect/>
                    </a:stretch>
                  </p:blipFill>
                  <p:spPr>
                    <a:xfrm>
                      <a:off x="1627632" y="2965704"/>
                      <a:ext cx="2180082" cy="34648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8" name="그림 227">
                      <a:extLst>
                        <a:ext uri="{FF2B5EF4-FFF2-40B4-BE49-F238E27FC236}">
                          <a16:creationId xmlns:a16="http://schemas.microsoft.com/office/drawing/2014/main" id="{CFD5FB9F-6395-4F42-A752-1CF52C3EDE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29863" y="3423174"/>
                      <a:ext cx="1418187" cy="245298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20" name="직사각형 219">
                    <a:extLst>
                      <a:ext uri="{FF2B5EF4-FFF2-40B4-BE49-F238E27FC236}">
                        <a16:creationId xmlns:a16="http://schemas.microsoft.com/office/drawing/2014/main" id="{5EF568F4-B180-4459-9BDB-82DCBE790384}"/>
                      </a:ext>
                    </a:extLst>
                  </p:cNvPr>
                  <p:cNvSpPr/>
                  <p:nvPr/>
                </p:nvSpPr>
                <p:spPr>
                  <a:xfrm>
                    <a:off x="1828800" y="3906837"/>
                    <a:ext cx="752475" cy="282575"/>
                  </a:xfrm>
                  <a:prstGeom prst="rect">
                    <a:avLst/>
                  </a:prstGeom>
                  <a:solidFill>
                    <a:srgbClr val="A2D1F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48"/>
                  </a:p>
                </p:txBody>
              </p:sp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0D6B7603-B122-44B1-B410-F0C12DA2AD19}"/>
                      </a:ext>
                    </a:extLst>
                  </p:cNvPr>
                  <p:cNvSpPr txBox="1"/>
                  <p:nvPr/>
                </p:nvSpPr>
                <p:spPr>
                  <a:xfrm>
                    <a:off x="1772823" y="3881816"/>
                    <a:ext cx="411589" cy="2678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255" b="1"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rPr>
                      <a:t>인사과</a:t>
                    </a:r>
                  </a:p>
                </p:txBody>
              </p:sp>
              <p:sp>
                <p:nvSpPr>
                  <p:cNvPr id="224" name="TextBox 223">
                    <a:extLst>
                      <a:ext uri="{FF2B5EF4-FFF2-40B4-BE49-F238E27FC236}">
                        <a16:creationId xmlns:a16="http://schemas.microsoft.com/office/drawing/2014/main" id="{1B2285FB-3B5B-4150-92E6-5BB57CCAC956}"/>
                      </a:ext>
                    </a:extLst>
                  </p:cNvPr>
                  <p:cNvSpPr txBox="1"/>
                  <p:nvPr/>
                </p:nvSpPr>
                <p:spPr>
                  <a:xfrm>
                    <a:off x="2235199" y="3884500"/>
                    <a:ext cx="411589" cy="2063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255" b="1"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rPr>
                      <a:t>민원</a:t>
                    </a:r>
                  </a:p>
                </p:txBody>
              </p:sp>
            </p:grpSp>
            <p:sp>
              <p:nvSpPr>
                <p:cNvPr id="208" name="직사각형 207">
                  <a:extLst>
                    <a:ext uri="{FF2B5EF4-FFF2-40B4-BE49-F238E27FC236}">
                      <a16:creationId xmlns:a16="http://schemas.microsoft.com/office/drawing/2014/main" id="{48DE50A4-9212-40C2-87A0-A578BE4D09F9}"/>
                    </a:ext>
                  </a:extLst>
                </p:cNvPr>
                <p:cNvSpPr/>
                <p:nvPr/>
              </p:nvSpPr>
              <p:spPr>
                <a:xfrm>
                  <a:off x="4838028" y="2146471"/>
                  <a:ext cx="1948335" cy="3438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C504AE53-E1C3-46DC-BF5B-1D86E930C49A}"/>
                  </a:ext>
                </a:extLst>
              </p:cNvPr>
              <p:cNvGrpSpPr/>
              <p:nvPr/>
            </p:nvGrpSpPr>
            <p:grpSpPr>
              <a:xfrm>
                <a:off x="2837738" y="1462086"/>
                <a:ext cx="1278211" cy="2192493"/>
                <a:chOff x="2837738" y="1462086"/>
                <a:chExt cx="1278211" cy="2192493"/>
              </a:xfrm>
            </p:grpSpPr>
            <p:pic>
              <p:nvPicPr>
                <p:cNvPr id="12" name="그림 11">
                  <a:extLst>
                    <a:ext uri="{FF2B5EF4-FFF2-40B4-BE49-F238E27FC236}">
                      <a16:creationId xmlns:a16="http://schemas.microsoft.com/office/drawing/2014/main" id="{3C369F83-C693-4C2C-92E0-91624021C8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7738" y="1462086"/>
                  <a:ext cx="1274681" cy="1449053"/>
                </a:xfrm>
                <a:prstGeom prst="rect">
                  <a:avLst/>
                </a:prstGeom>
              </p:spPr>
            </p:pic>
            <p:pic>
              <p:nvPicPr>
                <p:cNvPr id="229" name="그림 228">
                  <a:extLst>
                    <a:ext uri="{FF2B5EF4-FFF2-40B4-BE49-F238E27FC236}">
                      <a16:creationId xmlns:a16="http://schemas.microsoft.com/office/drawing/2014/main" id="{D1965CCB-91A9-4B8E-A76C-F2F57AB118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47" b="1"/>
                <a:stretch/>
              </p:blipFill>
              <p:spPr>
                <a:xfrm>
                  <a:off x="2837738" y="2909888"/>
                  <a:ext cx="1274681" cy="461566"/>
                </a:xfrm>
                <a:prstGeom prst="rect">
                  <a:avLst/>
                </a:prstGeom>
              </p:spPr>
            </p:pic>
            <p:pic>
              <p:nvPicPr>
                <p:cNvPr id="230" name="그림 229">
                  <a:extLst>
                    <a:ext uri="{FF2B5EF4-FFF2-40B4-BE49-F238E27FC236}">
                      <a16:creationId xmlns:a16="http://schemas.microsoft.com/office/drawing/2014/main" id="{0A2F76AC-A783-49BC-8B08-F4C1D4F43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2236" b="-1808"/>
                <a:stretch/>
              </p:blipFill>
              <p:spPr>
                <a:xfrm>
                  <a:off x="2841268" y="3370972"/>
                  <a:ext cx="1274681" cy="283607"/>
                </a:xfrm>
                <a:prstGeom prst="rect">
                  <a:avLst/>
                </a:prstGeom>
              </p:spPr>
            </p:pic>
          </p:grp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347FA77A-6D64-46EB-BF45-FEE956D9786B}"/>
                  </a:ext>
                </a:extLst>
              </p:cNvPr>
              <p:cNvSpPr/>
              <p:nvPr/>
            </p:nvSpPr>
            <p:spPr>
              <a:xfrm>
                <a:off x="3060672" y="1999104"/>
                <a:ext cx="567428" cy="15757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461A9F-6BF6-4DD6-BF0E-06175E1B3599}"/>
                  </a:ext>
                </a:extLst>
              </p:cNvPr>
              <p:cNvSpPr txBox="1"/>
              <p:nvPr/>
            </p:nvSpPr>
            <p:spPr>
              <a:xfrm>
                <a:off x="2982083" y="1945002"/>
                <a:ext cx="663213" cy="2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>
                    <a:solidFill>
                      <a:schemeClr val="bg1">
                        <a:lumMod val="95000"/>
                      </a:schemeClr>
                    </a:solidFill>
                  </a:rPr>
                  <a:t>010-1234-1234</a:t>
                </a:r>
              </a:p>
              <a:p>
                <a:r>
                  <a:rPr lang="ko-KR" altLang="en-US" sz="400">
                    <a:solidFill>
                      <a:schemeClr val="bg1">
                        <a:lumMod val="95000"/>
                      </a:schemeClr>
                    </a:solidFill>
                  </a:rPr>
                  <a:t>안녕하세요</a:t>
                </a:r>
                <a:endParaRPr lang="ko-KR" altLang="en-US" sz="5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EC03A237-298A-4844-9909-3ED26E2E160B}"/>
                  </a:ext>
                </a:extLst>
              </p:cNvPr>
              <p:cNvSpPr txBox="1"/>
              <p:nvPr/>
            </p:nvSpPr>
            <p:spPr>
              <a:xfrm>
                <a:off x="2966425" y="2873027"/>
                <a:ext cx="663213" cy="2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>
                    <a:solidFill>
                      <a:schemeClr val="bg1">
                        <a:lumMod val="95000"/>
                      </a:schemeClr>
                    </a:solidFill>
                  </a:rPr>
                  <a:t>010-1234-1234</a:t>
                </a:r>
              </a:p>
              <a:p>
                <a:r>
                  <a:rPr lang="ko-KR" altLang="en-US" sz="400">
                    <a:solidFill>
                      <a:schemeClr val="bg1">
                        <a:lumMod val="95000"/>
                      </a:schemeClr>
                    </a:solidFill>
                  </a:rPr>
                  <a:t>배송완료</a:t>
                </a:r>
                <a:endParaRPr lang="ko-KR" altLang="en-US" sz="5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44B12113-3878-4C5E-A711-CFE5BD5E5BB3}"/>
                  </a:ext>
                </a:extLst>
              </p:cNvPr>
              <p:cNvSpPr txBox="1"/>
              <p:nvPr/>
            </p:nvSpPr>
            <p:spPr>
              <a:xfrm>
                <a:off x="2982082" y="2191223"/>
                <a:ext cx="663213" cy="2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>
                    <a:solidFill>
                      <a:schemeClr val="bg1">
                        <a:lumMod val="95000"/>
                      </a:schemeClr>
                    </a:solidFill>
                  </a:rPr>
                  <a:t>1577-1234</a:t>
                </a:r>
              </a:p>
              <a:p>
                <a:r>
                  <a:rPr lang="ko-KR" altLang="en-US" sz="400">
                    <a:solidFill>
                      <a:schemeClr val="bg1">
                        <a:lumMod val="95000"/>
                      </a:schemeClr>
                    </a:solidFill>
                  </a:rPr>
                  <a:t>휴대폰 요금 안내</a:t>
                </a:r>
                <a:endParaRPr lang="ko-KR" altLang="en-US" sz="5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7ED16321-690B-4112-97AC-10EE2B8C99C3}"/>
                  </a:ext>
                </a:extLst>
              </p:cNvPr>
              <p:cNvSpPr txBox="1"/>
              <p:nvPr/>
            </p:nvSpPr>
            <p:spPr>
              <a:xfrm>
                <a:off x="2967382" y="3115565"/>
                <a:ext cx="663213" cy="2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>
                    <a:solidFill>
                      <a:schemeClr val="bg1">
                        <a:lumMod val="95000"/>
                      </a:schemeClr>
                    </a:solidFill>
                  </a:rPr>
                  <a:t>1577-1234</a:t>
                </a:r>
              </a:p>
              <a:p>
                <a:r>
                  <a:rPr lang="ko-KR" altLang="en-US" sz="400">
                    <a:solidFill>
                      <a:schemeClr val="bg1">
                        <a:lumMod val="95000"/>
                      </a:schemeClr>
                    </a:solidFill>
                  </a:rPr>
                  <a:t>상품안내</a:t>
                </a:r>
                <a:endParaRPr lang="ko-KR" altLang="en-US" sz="5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CE8FAD7E-7DDA-4B3B-BEEA-4F77545F08ED}"/>
                  </a:ext>
                </a:extLst>
              </p:cNvPr>
              <p:cNvSpPr txBox="1"/>
              <p:nvPr/>
            </p:nvSpPr>
            <p:spPr>
              <a:xfrm>
                <a:off x="2962520" y="2650375"/>
                <a:ext cx="663213" cy="2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>
                    <a:solidFill>
                      <a:schemeClr val="bg1">
                        <a:lumMod val="95000"/>
                      </a:schemeClr>
                    </a:solidFill>
                  </a:rPr>
                  <a:t>010-1234-1234</a:t>
                </a:r>
              </a:p>
              <a:p>
                <a:r>
                  <a:rPr lang="ko-KR" altLang="en-US" sz="400">
                    <a:solidFill>
                      <a:schemeClr val="bg1">
                        <a:lumMod val="95000"/>
                      </a:schemeClr>
                    </a:solidFill>
                  </a:rPr>
                  <a:t>선생님 안녕하세요</a:t>
                </a:r>
                <a:endParaRPr lang="ko-KR" altLang="en-US" sz="5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0A34AB2F-BB3E-46FF-BDED-E6CF311E14B5}"/>
                  </a:ext>
                </a:extLst>
              </p:cNvPr>
              <p:cNvSpPr txBox="1"/>
              <p:nvPr/>
            </p:nvSpPr>
            <p:spPr>
              <a:xfrm>
                <a:off x="2972301" y="3367858"/>
                <a:ext cx="887211" cy="2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>
                    <a:solidFill>
                      <a:schemeClr val="bg1">
                        <a:lumMod val="95000"/>
                      </a:schemeClr>
                    </a:solidFill>
                  </a:rPr>
                  <a:t>010-1234-1234</a:t>
                </a:r>
              </a:p>
              <a:p>
                <a:r>
                  <a:rPr lang="ko-KR" altLang="en-US" sz="400">
                    <a:solidFill>
                      <a:schemeClr val="bg1">
                        <a:lumMod val="95000"/>
                      </a:schemeClr>
                    </a:solidFill>
                  </a:rPr>
                  <a:t>안녕하세요 학부모</a:t>
                </a:r>
                <a:r>
                  <a:rPr lang="en-US" altLang="ko-KR" sz="400">
                    <a:solidFill>
                      <a:schemeClr val="bg1">
                        <a:lumMod val="95000"/>
                      </a:schemeClr>
                    </a:solidFill>
                  </a:rPr>
                  <a:t>000</a:t>
                </a:r>
                <a:r>
                  <a:rPr lang="ko-KR" altLang="en-US" sz="400">
                    <a:solidFill>
                      <a:schemeClr val="bg1">
                        <a:lumMod val="95000"/>
                      </a:schemeClr>
                    </a:solidFill>
                  </a:rPr>
                  <a:t>입니다</a:t>
                </a:r>
                <a:endParaRPr lang="ko-KR" altLang="en-US" sz="5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5890F9DE-0C63-4BFE-AC48-F98615F3A4EC}"/>
                  </a:ext>
                </a:extLst>
              </p:cNvPr>
              <p:cNvSpPr txBox="1"/>
              <p:nvPr/>
            </p:nvSpPr>
            <p:spPr>
              <a:xfrm>
                <a:off x="2972301" y="2410534"/>
                <a:ext cx="887211" cy="2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>
                    <a:solidFill>
                      <a:schemeClr val="bg1">
                        <a:lumMod val="95000"/>
                      </a:schemeClr>
                    </a:solidFill>
                  </a:rPr>
                  <a:t>010-1234-1234</a:t>
                </a:r>
              </a:p>
              <a:p>
                <a:r>
                  <a:rPr lang="ko-KR" altLang="en-US" sz="400">
                    <a:solidFill>
                      <a:schemeClr val="bg1">
                        <a:lumMod val="95000"/>
                      </a:schemeClr>
                    </a:solidFill>
                  </a:rPr>
                  <a:t>선생님 수헹평가 점수가</a:t>
                </a:r>
                <a:r>
                  <a:rPr lang="en-US" altLang="ko-KR" sz="400">
                    <a:solidFill>
                      <a:schemeClr val="bg1">
                        <a:lumMod val="95000"/>
                      </a:schemeClr>
                    </a:solidFill>
                  </a:rPr>
                  <a:t>…</a:t>
                </a:r>
                <a:endParaRPr lang="ko-KR" altLang="en-US" sz="50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pic>
        <p:nvPicPr>
          <p:cNvPr id="237" name="그림 236">
            <a:extLst>
              <a:ext uri="{FF2B5EF4-FFF2-40B4-BE49-F238E27FC236}">
                <a16:creationId xmlns:a16="http://schemas.microsoft.com/office/drawing/2014/main" id="{30B51073-326B-4ACA-A342-5841E41FC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22639" r="15178" b="26195"/>
          <a:stretch/>
        </p:blipFill>
        <p:spPr>
          <a:xfrm>
            <a:off x="669785" y="2233537"/>
            <a:ext cx="1010455" cy="996717"/>
          </a:xfrm>
          <a:prstGeom prst="rect">
            <a:avLst/>
          </a:prstGeom>
        </p:spPr>
      </p:pic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4A96DB9A-4C8D-41F8-AB51-5CF718363E83}"/>
              </a:ext>
            </a:extLst>
          </p:cNvPr>
          <p:cNvCxnSpPr>
            <a:stCxn id="237" idx="3"/>
          </p:cNvCxnSpPr>
          <p:nvPr/>
        </p:nvCxnSpPr>
        <p:spPr>
          <a:xfrm>
            <a:off x="1680240" y="2731896"/>
            <a:ext cx="883396" cy="6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DF7F4723-D768-48CC-9B3C-1B7DCC7E0E5E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EF99B583-6B9B-4E72-92E8-81E01C9ABC3A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63" name="그림 62">
                <a:extLst>
                  <a:ext uri="{FF2B5EF4-FFF2-40B4-BE49-F238E27FC236}">
                    <a16:creationId xmlns:a16="http://schemas.microsoft.com/office/drawing/2014/main" id="{8155FAAC-7053-4110-A8B7-23BF7CD78D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271DFFE-2903-48EF-B42D-3E0036902494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0DC6EB3C-9A5D-4F71-B655-37CC854D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698969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BE21EEF7-E80B-461C-8444-8364A49C2C88}"/>
              </a:ext>
            </a:extLst>
          </p:cNvPr>
          <p:cNvSpPr/>
          <p:nvPr/>
        </p:nvSpPr>
        <p:spPr>
          <a:xfrm>
            <a:off x="224938" y="1150620"/>
            <a:ext cx="7265428" cy="3764280"/>
          </a:xfrm>
          <a:prstGeom prst="round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38E8292-1F80-44B2-815E-93B915F71507}"/>
              </a:ext>
            </a:extLst>
          </p:cNvPr>
          <p:cNvGrpSpPr/>
          <p:nvPr/>
        </p:nvGrpSpPr>
        <p:grpSpPr>
          <a:xfrm>
            <a:off x="471571" y="1398821"/>
            <a:ext cx="6832433" cy="3256102"/>
            <a:chOff x="739417" y="1866417"/>
            <a:chExt cx="10713166" cy="4515333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C2987D10-7168-4624-8443-EC73E8473D94}"/>
                </a:ext>
              </a:extLst>
            </p:cNvPr>
            <p:cNvSpPr/>
            <p:nvPr/>
          </p:nvSpPr>
          <p:spPr>
            <a:xfrm>
              <a:off x="4517290" y="1866419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5D416CF2-AFA5-4255-9E7C-3313921F0FE9}"/>
                </a:ext>
              </a:extLst>
            </p:cNvPr>
            <p:cNvSpPr/>
            <p:nvPr/>
          </p:nvSpPr>
          <p:spPr>
            <a:xfrm>
              <a:off x="739417" y="1866418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DE5999E1-E257-4E99-A77D-7E35CBAA7F43}"/>
                </a:ext>
              </a:extLst>
            </p:cNvPr>
            <p:cNvSpPr/>
            <p:nvPr/>
          </p:nvSpPr>
          <p:spPr>
            <a:xfrm>
              <a:off x="8295163" y="1866417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0255ABC-C75E-4DF7-86BF-843DDF9EED4D}"/>
              </a:ext>
            </a:extLst>
          </p:cNvPr>
          <p:cNvSpPr txBox="1"/>
          <p:nvPr/>
        </p:nvSpPr>
        <p:spPr>
          <a:xfrm>
            <a:off x="435123" y="4179874"/>
            <a:ext cx="2013677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48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초등학교</a:t>
            </a: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7AA2E098-32FC-469A-B64E-88F3A47BBC2E}"/>
              </a:ext>
            </a:extLst>
          </p:cNvPr>
          <p:cNvGrpSpPr/>
          <p:nvPr/>
        </p:nvGrpSpPr>
        <p:grpSpPr>
          <a:xfrm>
            <a:off x="648825" y="1581128"/>
            <a:ext cx="1659169" cy="2471105"/>
            <a:chOff x="-4369890" y="1167063"/>
            <a:chExt cx="4520767" cy="5814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63E38F0E-3DD4-4398-840E-83E7774D3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2" b="21452"/>
            <a:stretch/>
          </p:blipFill>
          <p:spPr>
            <a:xfrm>
              <a:off x="-4369890" y="1167063"/>
              <a:ext cx="4520767" cy="58144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B4F61A25-1A0E-4C57-98F7-52619E242568}"/>
                </a:ext>
              </a:extLst>
            </p:cNvPr>
            <p:cNvSpPr/>
            <p:nvPr/>
          </p:nvSpPr>
          <p:spPr>
            <a:xfrm>
              <a:off x="-4122246" y="4541317"/>
              <a:ext cx="1745986" cy="660176"/>
            </a:xfrm>
            <a:prstGeom prst="rect">
              <a:avLst/>
            </a:prstGeom>
            <a:solidFill>
              <a:srgbClr val="A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546DB65-4841-44DF-A7DD-8793FE45A6C5}"/>
                </a:ext>
              </a:extLst>
            </p:cNvPr>
            <p:cNvSpPr txBox="1"/>
            <p:nvPr/>
          </p:nvSpPr>
          <p:spPr>
            <a:xfrm>
              <a:off x="-4256215" y="4478487"/>
              <a:ext cx="955019" cy="494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</a:t>
              </a:r>
              <a:r>
                <a:rPr lang="ko-KR" altLang="en-US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학년</a:t>
              </a:r>
              <a:endPara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algn="ctr"/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학부모</a:t>
              </a:r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en-US" altLang="ko-KR" sz="383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2BA0459-C87A-4D04-AA32-247130C82D06}"/>
              </a:ext>
            </a:extLst>
          </p:cNvPr>
          <p:cNvSpPr txBox="1"/>
          <p:nvPr/>
        </p:nvSpPr>
        <p:spPr>
          <a:xfrm>
            <a:off x="1091460" y="2988468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60D05BF4-1A1F-4ADC-A477-D553C40C3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22670" r="9461" b="23163"/>
          <a:stretch/>
        </p:blipFill>
        <p:spPr>
          <a:xfrm>
            <a:off x="1487542" y="2700904"/>
            <a:ext cx="364310" cy="33005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3DAD84D-7814-4318-8702-F809E532D537}"/>
              </a:ext>
            </a:extLst>
          </p:cNvPr>
          <p:cNvSpPr txBox="1"/>
          <p:nvPr/>
        </p:nvSpPr>
        <p:spPr>
          <a:xfrm>
            <a:off x="1493748" y="2985582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742FCE94-2040-438C-BFD3-5505CFEFC51F}"/>
              </a:ext>
            </a:extLst>
          </p:cNvPr>
          <p:cNvGrpSpPr/>
          <p:nvPr/>
        </p:nvGrpSpPr>
        <p:grpSpPr>
          <a:xfrm>
            <a:off x="3065794" y="1581128"/>
            <a:ext cx="1659169" cy="2471105"/>
            <a:chOff x="-4369890" y="1167063"/>
            <a:chExt cx="4520767" cy="5814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6" name="그림 75">
              <a:extLst>
                <a:ext uri="{FF2B5EF4-FFF2-40B4-BE49-F238E27FC236}">
                  <a16:creationId xmlns:a16="http://schemas.microsoft.com/office/drawing/2014/main" id="{724ABEF9-1E49-44A9-94BC-AA3F2CB6B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2" b="21452"/>
            <a:stretch/>
          </p:blipFill>
          <p:spPr>
            <a:xfrm>
              <a:off x="-4369890" y="1167063"/>
              <a:ext cx="4520767" cy="58144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22F91A1C-8F0E-4CA6-A372-B81B08B34822}"/>
                </a:ext>
              </a:extLst>
            </p:cNvPr>
            <p:cNvSpPr/>
            <p:nvPr/>
          </p:nvSpPr>
          <p:spPr>
            <a:xfrm>
              <a:off x="-4122246" y="4541317"/>
              <a:ext cx="1745986" cy="660176"/>
            </a:xfrm>
            <a:prstGeom prst="rect">
              <a:avLst/>
            </a:prstGeom>
            <a:solidFill>
              <a:srgbClr val="A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6C94F1F-15AE-4145-B0E0-515541B366C7}"/>
                </a:ext>
              </a:extLst>
            </p:cNvPr>
            <p:cNvSpPr txBox="1"/>
            <p:nvPr/>
          </p:nvSpPr>
          <p:spPr>
            <a:xfrm>
              <a:off x="-4256215" y="4497546"/>
              <a:ext cx="955019" cy="494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</a:t>
              </a:r>
              <a:r>
                <a:rPr lang="ko-KR" altLang="en-US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학년</a:t>
              </a:r>
              <a:endPara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algn="ctr"/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학부모</a:t>
              </a:r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en-US" altLang="ko-KR" sz="383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pic>
        <p:nvPicPr>
          <p:cNvPr id="79" name="그림 78">
            <a:extLst>
              <a:ext uri="{FF2B5EF4-FFF2-40B4-BE49-F238E27FC236}">
                <a16:creationId xmlns:a16="http://schemas.microsoft.com/office/drawing/2014/main" id="{185BC98F-D857-456A-AC70-2E72BE5B0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22670" r="9461" b="23163"/>
          <a:stretch/>
        </p:blipFill>
        <p:spPr>
          <a:xfrm>
            <a:off x="3895378" y="2700904"/>
            <a:ext cx="384489" cy="33005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AF66E4F-4AFE-4170-BAC2-2AB32E5A782C}"/>
              </a:ext>
            </a:extLst>
          </p:cNvPr>
          <p:cNvSpPr txBox="1"/>
          <p:nvPr/>
        </p:nvSpPr>
        <p:spPr>
          <a:xfrm>
            <a:off x="3910717" y="2993682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623742B-8D04-43E3-9A3E-F971C983E3AF}"/>
              </a:ext>
            </a:extLst>
          </p:cNvPr>
          <p:cNvSpPr txBox="1"/>
          <p:nvPr/>
        </p:nvSpPr>
        <p:spPr>
          <a:xfrm>
            <a:off x="2880949" y="4166508"/>
            <a:ext cx="2013677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48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중학교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2CB132B-222B-4245-8DC2-96FFD04719BF}"/>
              </a:ext>
            </a:extLst>
          </p:cNvPr>
          <p:cNvSpPr txBox="1"/>
          <p:nvPr/>
        </p:nvSpPr>
        <p:spPr>
          <a:xfrm>
            <a:off x="5290326" y="4181384"/>
            <a:ext cx="2013677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48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고등학교</a:t>
            </a:r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C8A54A8A-C931-40A3-9F54-0B0AFCD29CFA}"/>
              </a:ext>
            </a:extLst>
          </p:cNvPr>
          <p:cNvGrpSpPr/>
          <p:nvPr/>
        </p:nvGrpSpPr>
        <p:grpSpPr>
          <a:xfrm>
            <a:off x="5467581" y="1581128"/>
            <a:ext cx="1659169" cy="2471105"/>
            <a:chOff x="-4369890" y="1167063"/>
            <a:chExt cx="4520767" cy="5814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4" name="그림 83">
              <a:extLst>
                <a:ext uri="{FF2B5EF4-FFF2-40B4-BE49-F238E27FC236}">
                  <a16:creationId xmlns:a16="http://schemas.microsoft.com/office/drawing/2014/main" id="{A0A51243-FBC2-47D9-A8C9-463197F86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2" b="21452"/>
            <a:stretch/>
          </p:blipFill>
          <p:spPr>
            <a:xfrm>
              <a:off x="-4369890" y="1167063"/>
              <a:ext cx="4520767" cy="58144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47EF3579-A263-4825-9F97-519D54953681}"/>
                </a:ext>
              </a:extLst>
            </p:cNvPr>
            <p:cNvSpPr/>
            <p:nvPr/>
          </p:nvSpPr>
          <p:spPr>
            <a:xfrm>
              <a:off x="-4122246" y="4541317"/>
              <a:ext cx="1745986" cy="660176"/>
            </a:xfrm>
            <a:prstGeom prst="rect">
              <a:avLst/>
            </a:prstGeom>
            <a:solidFill>
              <a:srgbClr val="A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32ABB36-1F30-429E-9EDA-92A0C8870516}"/>
                </a:ext>
              </a:extLst>
            </p:cNvPr>
            <p:cNvSpPr txBox="1"/>
            <p:nvPr/>
          </p:nvSpPr>
          <p:spPr>
            <a:xfrm>
              <a:off x="-4256215" y="4497546"/>
              <a:ext cx="955019" cy="494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1</a:t>
              </a:r>
              <a:r>
                <a:rPr lang="ko-KR" altLang="en-US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학년</a:t>
              </a:r>
              <a:endPara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  <a:p>
              <a:pPr algn="ctr"/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학부모</a:t>
              </a:r>
              <a:r>
                <a:rPr lang="en-US" altLang="ko-KR" sz="383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en-US" altLang="ko-KR" sz="383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pic>
        <p:nvPicPr>
          <p:cNvPr id="87" name="그림 86">
            <a:extLst>
              <a:ext uri="{FF2B5EF4-FFF2-40B4-BE49-F238E27FC236}">
                <a16:creationId xmlns:a16="http://schemas.microsoft.com/office/drawing/2014/main" id="{95AE5157-C1F8-4CF4-8A75-66FD64147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22670" r="9461" b="23163"/>
          <a:stretch/>
        </p:blipFill>
        <p:spPr>
          <a:xfrm>
            <a:off x="6297165" y="2700904"/>
            <a:ext cx="384489" cy="33005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CFD2E148-38E5-4B58-9B0D-9AD1692FF1E0}"/>
              </a:ext>
            </a:extLst>
          </p:cNvPr>
          <p:cNvSpPr txBox="1"/>
          <p:nvPr/>
        </p:nvSpPr>
        <p:spPr>
          <a:xfrm>
            <a:off x="6312505" y="2993682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B0A1DA6-955C-467D-B059-009A4987D836}"/>
              </a:ext>
            </a:extLst>
          </p:cNvPr>
          <p:cNvSpPr txBox="1"/>
          <p:nvPr/>
        </p:nvSpPr>
        <p:spPr>
          <a:xfrm>
            <a:off x="5916423" y="2998426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ED62BF2-4F8D-419A-AE37-E70C38F1E7DC}"/>
              </a:ext>
            </a:extLst>
          </p:cNvPr>
          <p:cNvSpPr txBox="1"/>
          <p:nvPr/>
        </p:nvSpPr>
        <p:spPr>
          <a:xfrm>
            <a:off x="3507210" y="2993681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91" name="그림 90">
            <a:extLst>
              <a:ext uri="{FF2B5EF4-FFF2-40B4-BE49-F238E27FC236}">
                <a16:creationId xmlns:a16="http://schemas.microsoft.com/office/drawing/2014/main" id="{267C4F0D-18DC-4D48-AC0A-8ABAC14D5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22670" r="9461" b="23163"/>
          <a:stretch/>
        </p:blipFill>
        <p:spPr>
          <a:xfrm>
            <a:off x="1888300" y="2705758"/>
            <a:ext cx="364310" cy="33005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8303E728-1CF9-46CF-B101-6EA0DCD7A763}"/>
              </a:ext>
            </a:extLst>
          </p:cNvPr>
          <p:cNvSpPr txBox="1"/>
          <p:nvPr/>
        </p:nvSpPr>
        <p:spPr>
          <a:xfrm>
            <a:off x="1895204" y="2990327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4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93" name="그림 92">
            <a:extLst>
              <a:ext uri="{FF2B5EF4-FFF2-40B4-BE49-F238E27FC236}">
                <a16:creationId xmlns:a16="http://schemas.microsoft.com/office/drawing/2014/main" id="{535226F9-D8E3-4AF6-8F71-F6E94B161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22670" r="9461" b="23163"/>
          <a:stretch/>
        </p:blipFill>
        <p:spPr>
          <a:xfrm>
            <a:off x="680270" y="3116209"/>
            <a:ext cx="371052" cy="33005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48BB5B3-B6A4-4346-84FB-5E37D3ADBBC9}"/>
              </a:ext>
            </a:extLst>
          </p:cNvPr>
          <p:cNvSpPr txBox="1"/>
          <p:nvPr/>
        </p:nvSpPr>
        <p:spPr>
          <a:xfrm>
            <a:off x="690162" y="3407180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5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95" name="그림 94">
            <a:extLst>
              <a:ext uri="{FF2B5EF4-FFF2-40B4-BE49-F238E27FC236}">
                <a16:creationId xmlns:a16="http://schemas.microsoft.com/office/drawing/2014/main" id="{9CF9325A-9C2B-4008-889E-2FAAF74A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22670" r="9461" b="23163"/>
          <a:stretch/>
        </p:blipFill>
        <p:spPr>
          <a:xfrm>
            <a:off x="1081601" y="3115881"/>
            <a:ext cx="371052" cy="330057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8FA72F9E-68F2-4A57-89F7-D0C5F3A812DD}"/>
              </a:ext>
            </a:extLst>
          </p:cNvPr>
          <p:cNvSpPr txBox="1"/>
          <p:nvPr/>
        </p:nvSpPr>
        <p:spPr>
          <a:xfrm>
            <a:off x="1091494" y="3406852"/>
            <a:ext cx="350502" cy="2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6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38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38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38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221FFE-42D8-4183-B781-D9D76E294158}"/>
              </a:ext>
            </a:extLst>
          </p:cNvPr>
          <p:cNvSpPr txBox="1"/>
          <p:nvPr/>
        </p:nvSpPr>
        <p:spPr>
          <a:xfrm>
            <a:off x="1269969" y="4919188"/>
            <a:ext cx="5657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초</a:t>
            </a:r>
            <a:r>
              <a:rPr lang="en-US" altLang="ko-KR" sz="140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, </a:t>
            </a:r>
            <a:r>
              <a:rPr lang="ko-KR" altLang="en-US" sz="140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중</a:t>
            </a:r>
            <a:r>
              <a:rPr lang="en-US" altLang="ko-KR" sz="140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, </a:t>
            </a:r>
            <a:r>
              <a:rPr lang="ko-KR" altLang="en-US" sz="140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고등학교 학년</a:t>
            </a:r>
            <a:r>
              <a:rPr lang="en-US" altLang="ko-KR" sz="140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, </a:t>
            </a:r>
            <a:r>
              <a:rPr lang="ko-KR" altLang="en-US" sz="140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학급 별로 그룹 관리 할 수 있습니다</a:t>
            </a:r>
            <a:r>
              <a:rPr lang="en-US" altLang="ko-KR" sz="140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.</a:t>
            </a:r>
            <a:endParaRPr lang="ko-KR" altLang="en-US" sz="140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2521D1-A0A3-499D-A073-2D6A1EC65088}"/>
              </a:ext>
            </a:extLst>
          </p:cNvPr>
          <p:cNvSpPr txBox="1"/>
          <p:nvPr/>
        </p:nvSpPr>
        <p:spPr>
          <a:xfrm>
            <a:off x="131502" y="162690"/>
            <a:ext cx="3137935" cy="30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13" b="1">
                <a:solidFill>
                  <a:srgbClr val="2F5597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Tcall </a:t>
            </a:r>
            <a:r>
              <a:rPr lang="ko-KR" altLang="en-US" sz="1413" b="1">
                <a:solidFill>
                  <a:srgbClr val="2F5597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교원안심번호를</a:t>
            </a:r>
            <a:r>
              <a:rPr lang="ko-KR" altLang="en-US" sz="1413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이용하는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129C70-272A-49FF-BDCF-D09FEBE6B7D6}"/>
              </a:ext>
            </a:extLst>
          </p:cNvPr>
          <p:cNvSpPr txBox="1"/>
          <p:nvPr/>
        </p:nvSpPr>
        <p:spPr>
          <a:xfrm>
            <a:off x="247108" y="563225"/>
            <a:ext cx="2948620" cy="36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단체 문자</a:t>
            </a:r>
            <a:r>
              <a:rPr lang="en-US" altLang="ko-KR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(SNS)</a:t>
            </a:r>
            <a:r>
              <a:rPr lang="ko-KR" altLang="en-US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활용법</a:t>
            </a: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DD04848D-2E4B-4FD3-8A9B-E2E473D80B8C}"/>
              </a:ext>
            </a:extLst>
          </p:cNvPr>
          <p:cNvSpPr/>
          <p:nvPr/>
        </p:nvSpPr>
        <p:spPr>
          <a:xfrm>
            <a:off x="725025" y="2715445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28E9D76F-5595-4221-81AE-EE4334E16156}"/>
              </a:ext>
            </a:extLst>
          </p:cNvPr>
          <p:cNvSpPr/>
          <p:nvPr/>
        </p:nvSpPr>
        <p:spPr>
          <a:xfrm>
            <a:off x="1105357" y="3136344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6211EEDC-4FF0-46FC-915F-AE7D9512BF36}"/>
              </a:ext>
            </a:extLst>
          </p:cNvPr>
          <p:cNvSpPr/>
          <p:nvPr/>
        </p:nvSpPr>
        <p:spPr>
          <a:xfrm>
            <a:off x="1512936" y="2732389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9823282C-2D3D-4E2B-AE3C-D4043F6EE316}"/>
              </a:ext>
            </a:extLst>
          </p:cNvPr>
          <p:cNvSpPr/>
          <p:nvPr/>
        </p:nvSpPr>
        <p:spPr>
          <a:xfrm>
            <a:off x="3121542" y="3600084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D85D6FF3-C2FD-431C-AF78-3B7C77C47208}"/>
              </a:ext>
            </a:extLst>
          </p:cNvPr>
          <p:cNvSpPr/>
          <p:nvPr/>
        </p:nvSpPr>
        <p:spPr>
          <a:xfrm>
            <a:off x="1105357" y="3600084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342F1C68-F094-4E53-99ED-ED1426C26EF7}"/>
              </a:ext>
            </a:extLst>
          </p:cNvPr>
          <p:cNvSpPr/>
          <p:nvPr/>
        </p:nvSpPr>
        <p:spPr>
          <a:xfrm>
            <a:off x="3535584" y="3600084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D91DA4CF-E03B-40FC-A70E-D16E7F495C71}"/>
              </a:ext>
            </a:extLst>
          </p:cNvPr>
          <p:cNvSpPr/>
          <p:nvPr/>
        </p:nvSpPr>
        <p:spPr>
          <a:xfrm>
            <a:off x="3910717" y="2719910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B2DBAD59-91BD-4373-B9B4-D6F5F0F62F75}"/>
              </a:ext>
            </a:extLst>
          </p:cNvPr>
          <p:cNvSpPr/>
          <p:nvPr/>
        </p:nvSpPr>
        <p:spPr>
          <a:xfrm>
            <a:off x="5941314" y="2719634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6B96DAF7-A039-4BCB-938A-870F58027D80}"/>
              </a:ext>
            </a:extLst>
          </p:cNvPr>
          <p:cNvSpPr/>
          <p:nvPr/>
        </p:nvSpPr>
        <p:spPr>
          <a:xfrm>
            <a:off x="5941314" y="3593471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5F49A083-2EC2-4C18-B977-7F466544E14A}"/>
              </a:ext>
            </a:extLst>
          </p:cNvPr>
          <p:cNvSpPr/>
          <p:nvPr/>
        </p:nvSpPr>
        <p:spPr>
          <a:xfrm>
            <a:off x="5523329" y="3592542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2244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846F8D50-B8D5-42B4-B8DF-8DCB4CF3F3AE}"/>
              </a:ext>
            </a:extLst>
          </p:cNvPr>
          <p:cNvSpPr/>
          <p:nvPr/>
        </p:nvSpPr>
        <p:spPr>
          <a:xfrm>
            <a:off x="224938" y="1150620"/>
            <a:ext cx="7265428" cy="3764280"/>
          </a:xfrm>
          <a:prstGeom prst="round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38E8292-1F80-44B2-815E-93B915F71507}"/>
              </a:ext>
            </a:extLst>
          </p:cNvPr>
          <p:cNvGrpSpPr/>
          <p:nvPr/>
        </p:nvGrpSpPr>
        <p:grpSpPr>
          <a:xfrm>
            <a:off x="471571" y="1398821"/>
            <a:ext cx="6832433" cy="3256102"/>
            <a:chOff x="739417" y="1866417"/>
            <a:chExt cx="10713166" cy="4515333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C2987D10-7168-4624-8443-EC73E8473D94}"/>
                </a:ext>
              </a:extLst>
            </p:cNvPr>
            <p:cNvSpPr/>
            <p:nvPr/>
          </p:nvSpPr>
          <p:spPr>
            <a:xfrm>
              <a:off x="4517290" y="1866419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5D416CF2-AFA5-4255-9E7C-3313921F0FE9}"/>
                </a:ext>
              </a:extLst>
            </p:cNvPr>
            <p:cNvSpPr/>
            <p:nvPr/>
          </p:nvSpPr>
          <p:spPr>
            <a:xfrm>
              <a:off x="739417" y="1866418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DE5999E1-E257-4E99-A77D-7E35CBAA7F43}"/>
                </a:ext>
              </a:extLst>
            </p:cNvPr>
            <p:cNvSpPr/>
            <p:nvPr/>
          </p:nvSpPr>
          <p:spPr>
            <a:xfrm>
              <a:off x="8295163" y="1866417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623742B-8D04-43E3-9A3E-F971C983E3AF}"/>
              </a:ext>
            </a:extLst>
          </p:cNvPr>
          <p:cNvSpPr txBox="1"/>
          <p:nvPr/>
        </p:nvSpPr>
        <p:spPr>
          <a:xfrm>
            <a:off x="2868826" y="4095669"/>
            <a:ext cx="2013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등록된 그룹</a:t>
            </a:r>
            <a:r>
              <a:rPr lang="en-US" altLang="ko-KR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</a:t>
            </a:r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학년</a:t>
            </a:r>
            <a:r>
              <a:rPr lang="en-US" altLang="ko-KR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, </a:t>
            </a:r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반</a:t>
            </a:r>
            <a:r>
              <a:rPr lang="en-US" altLang="ko-KR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)</a:t>
            </a:r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에</a:t>
            </a:r>
            <a:endParaRPr lang="en-US" altLang="ko-KR" sz="1200" b="1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1200" b="1">
                <a:solidFill>
                  <a:srgbClr val="1B9248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푸시알림</a:t>
            </a:r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이 전송됩니다</a:t>
            </a:r>
            <a:r>
              <a:rPr lang="en-US" altLang="ko-KR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.</a:t>
            </a:r>
            <a:endParaRPr lang="ko-KR" altLang="en-US" sz="1200" b="1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4793D19-6226-4BEB-B145-4F687C888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6" y="1536223"/>
            <a:ext cx="1659169" cy="2471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C87B947-66C0-4356-900D-28FC20702627}"/>
              </a:ext>
            </a:extLst>
          </p:cNvPr>
          <p:cNvSpPr/>
          <p:nvPr/>
        </p:nvSpPr>
        <p:spPr>
          <a:xfrm>
            <a:off x="959392" y="1833846"/>
            <a:ext cx="307176" cy="18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48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FBEC4CA9-D99E-40D3-95F2-D910AD00D6B2}"/>
              </a:ext>
            </a:extLst>
          </p:cNvPr>
          <p:cNvSpPr/>
          <p:nvPr/>
        </p:nvSpPr>
        <p:spPr>
          <a:xfrm>
            <a:off x="746335" y="1833846"/>
            <a:ext cx="134491" cy="18011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4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5743B-C330-441F-AFC9-C55DCF0DEC23}"/>
              </a:ext>
            </a:extLst>
          </p:cNvPr>
          <p:cNvSpPr txBox="1"/>
          <p:nvPr/>
        </p:nvSpPr>
        <p:spPr>
          <a:xfrm>
            <a:off x="430227" y="1825759"/>
            <a:ext cx="738072" cy="22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6" b="1">
                <a:solidFill>
                  <a:srgbClr val="323332"/>
                </a:solidFill>
              </a:rPr>
              <a:t>그룹</a:t>
            </a:r>
            <a:endParaRPr lang="en-US" altLang="ko-KR" sz="446" b="1">
              <a:solidFill>
                <a:srgbClr val="323332"/>
              </a:solidFill>
            </a:endParaRPr>
          </a:p>
          <a:p>
            <a:pPr algn="ctr"/>
            <a:r>
              <a:rPr lang="ko-KR" altLang="en-US" sz="446" b="1">
                <a:solidFill>
                  <a:srgbClr val="323332"/>
                </a:solidFill>
              </a:rPr>
              <a:t>선택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830568-8333-44A9-B144-E6A41FC47549}"/>
              </a:ext>
            </a:extLst>
          </p:cNvPr>
          <p:cNvSpPr txBox="1"/>
          <p:nvPr/>
        </p:nvSpPr>
        <p:spPr>
          <a:xfrm>
            <a:off x="1027963" y="1845456"/>
            <a:ext cx="330635" cy="16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6" b="1"/>
              <a:t>1</a:t>
            </a:r>
            <a:r>
              <a:rPr lang="ko-KR" altLang="en-US" sz="446" b="1"/>
              <a:t>학년</a:t>
            </a: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5475AB9C-887B-46FF-8966-E608A84FC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4" t="12954" r="66686" b="81933"/>
          <a:stretch/>
        </p:blipFill>
        <p:spPr>
          <a:xfrm>
            <a:off x="1006983" y="1863038"/>
            <a:ext cx="102196" cy="11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857F2EEF-256D-495D-B2BC-09FCBEEF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4" t="12954" r="66686" b="81933"/>
          <a:stretch/>
        </p:blipFill>
        <p:spPr>
          <a:xfrm>
            <a:off x="1331237" y="1866073"/>
            <a:ext cx="102196" cy="11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021C9C1-FD83-4770-86DE-3A17B448D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4" t="12954" r="66686" b="81933"/>
          <a:stretch/>
        </p:blipFill>
        <p:spPr>
          <a:xfrm>
            <a:off x="1638049" y="1863038"/>
            <a:ext cx="102196" cy="11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85F825B-68D7-463A-93C8-DA44EFC6D062}"/>
              </a:ext>
            </a:extLst>
          </p:cNvPr>
          <p:cNvSpPr txBox="1"/>
          <p:nvPr/>
        </p:nvSpPr>
        <p:spPr>
          <a:xfrm>
            <a:off x="891738" y="1629966"/>
            <a:ext cx="1118895" cy="16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6"/>
              <a:t>세이프중학교 체육대회 일정 안내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33FE2C-1F7F-46A8-9C6C-3770019C8959}"/>
              </a:ext>
            </a:extLst>
          </p:cNvPr>
          <p:cNvSpPr txBox="1"/>
          <p:nvPr/>
        </p:nvSpPr>
        <p:spPr>
          <a:xfrm>
            <a:off x="676087" y="2125911"/>
            <a:ext cx="1118895" cy="57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6"/>
              <a:t>세이프중학교 체육대회 일정 안내</a:t>
            </a:r>
            <a:endParaRPr lang="en-US" altLang="ko-KR" sz="446"/>
          </a:p>
          <a:p>
            <a:endParaRPr lang="en-US" altLang="ko-KR" sz="446"/>
          </a:p>
          <a:p>
            <a:r>
              <a:rPr lang="ko-KR" altLang="en-US" sz="446"/>
              <a:t>날짜</a:t>
            </a:r>
            <a:r>
              <a:rPr lang="en-US" altLang="ko-KR" sz="446"/>
              <a:t>: 11</a:t>
            </a:r>
            <a:r>
              <a:rPr lang="ko-KR" altLang="en-US" sz="446"/>
              <a:t>월 </a:t>
            </a:r>
            <a:r>
              <a:rPr lang="en-US" altLang="ko-KR" sz="446"/>
              <a:t>5</a:t>
            </a:r>
            <a:r>
              <a:rPr lang="ko-KR" altLang="en-US" sz="446"/>
              <a:t>일</a:t>
            </a:r>
            <a:endParaRPr lang="en-US" altLang="ko-KR" sz="446"/>
          </a:p>
          <a:p>
            <a:endParaRPr lang="en-US" altLang="ko-KR" sz="446"/>
          </a:p>
          <a:p>
            <a:r>
              <a:rPr lang="ko-KR" altLang="en-US" sz="446"/>
              <a:t>준비물</a:t>
            </a:r>
            <a:r>
              <a:rPr lang="en-US" altLang="ko-KR" sz="446"/>
              <a:t>: </a:t>
            </a:r>
            <a:r>
              <a:rPr lang="ko-KR" altLang="en-US" sz="446"/>
              <a:t>체육복</a:t>
            </a:r>
            <a:r>
              <a:rPr lang="en-US" altLang="ko-KR" sz="446"/>
              <a:t>, </a:t>
            </a:r>
            <a:r>
              <a:rPr lang="ko-KR" altLang="en-US" sz="446"/>
              <a:t>각반 준비물</a:t>
            </a:r>
            <a:endParaRPr lang="en-US" altLang="ko-KR" sz="446"/>
          </a:p>
          <a:p>
            <a:endParaRPr lang="en-US" altLang="ko-KR" sz="446"/>
          </a:p>
          <a:p>
            <a:r>
              <a:rPr lang="en-US" altLang="ko-KR" sz="446"/>
              <a:t>*</a:t>
            </a:r>
            <a:r>
              <a:rPr lang="ko-KR" altLang="en-US" sz="446"/>
              <a:t>등교 시 운동장으로 모여주세요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F41700-A5A1-4625-8E3F-2A7EBC95B797}"/>
              </a:ext>
            </a:extLst>
          </p:cNvPr>
          <p:cNvSpPr txBox="1"/>
          <p:nvPr/>
        </p:nvSpPr>
        <p:spPr>
          <a:xfrm>
            <a:off x="430227" y="4095669"/>
            <a:ext cx="2013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그룹</a:t>
            </a:r>
            <a:r>
              <a:rPr lang="en-US" altLang="ko-KR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</a:t>
            </a:r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학년</a:t>
            </a:r>
            <a:r>
              <a:rPr lang="en-US" altLang="ko-KR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) </a:t>
            </a:r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선택하여</a:t>
            </a:r>
            <a:endParaRPr lang="en-US" altLang="ko-KR" sz="1200" b="1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1200" b="1">
                <a:solidFill>
                  <a:srgbClr val="1B9248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공지사항</a:t>
            </a:r>
            <a:r>
              <a:rPr lang="ko-KR" altLang="en-US" sz="12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전송</a:t>
            </a: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B560DCEB-BC3D-4DEA-9BFE-D83D0467AF5D}"/>
              </a:ext>
            </a:extLst>
          </p:cNvPr>
          <p:cNvSpPr/>
          <p:nvPr/>
        </p:nvSpPr>
        <p:spPr>
          <a:xfrm>
            <a:off x="2400376" y="2703605"/>
            <a:ext cx="565444" cy="565344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95"/>
          </a:p>
        </p:txBody>
      </p:sp>
      <p:sp>
        <p:nvSpPr>
          <p:cNvPr id="60" name="화살표: 오른쪽 59">
            <a:extLst>
              <a:ext uri="{FF2B5EF4-FFF2-40B4-BE49-F238E27FC236}">
                <a16:creationId xmlns:a16="http://schemas.microsoft.com/office/drawing/2014/main" id="{D67451A0-4D37-40DA-9187-F9951FD23A7D}"/>
              </a:ext>
            </a:extLst>
          </p:cNvPr>
          <p:cNvSpPr/>
          <p:nvPr/>
        </p:nvSpPr>
        <p:spPr>
          <a:xfrm>
            <a:off x="2535204" y="2846797"/>
            <a:ext cx="318755" cy="283833"/>
          </a:xfrm>
          <a:prstGeom prst="rightArrow">
            <a:avLst/>
          </a:prstGeom>
          <a:solidFill>
            <a:srgbClr val="FFD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95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335E408-5A72-4EF2-957D-E391BF142B36}"/>
              </a:ext>
            </a:extLst>
          </p:cNvPr>
          <p:cNvGrpSpPr/>
          <p:nvPr/>
        </p:nvGrpSpPr>
        <p:grpSpPr>
          <a:xfrm>
            <a:off x="5495379" y="1536223"/>
            <a:ext cx="1659030" cy="2016305"/>
            <a:chOff x="8616683" y="1638658"/>
            <a:chExt cx="2601337" cy="2777901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A169DCD-ADEC-4395-85C0-D2CF0FC1A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" t="6787" b="45765"/>
            <a:stretch/>
          </p:blipFill>
          <p:spPr>
            <a:xfrm>
              <a:off x="8616683" y="1638658"/>
              <a:ext cx="2601337" cy="27779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439EFA9A-DC4D-4BE6-8046-E1F87F67C2EB}"/>
                </a:ext>
              </a:extLst>
            </p:cNvPr>
            <p:cNvSpPr/>
            <p:nvPr/>
          </p:nvSpPr>
          <p:spPr>
            <a:xfrm>
              <a:off x="9458736" y="3793911"/>
              <a:ext cx="1336264" cy="226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48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D2019245-56F6-428B-B965-669197F5A01A}"/>
              </a:ext>
            </a:extLst>
          </p:cNvPr>
          <p:cNvSpPr txBox="1"/>
          <p:nvPr/>
        </p:nvSpPr>
        <p:spPr>
          <a:xfrm>
            <a:off x="5687493" y="3582211"/>
            <a:ext cx="1274800" cy="22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학생 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화면</a:t>
            </a:r>
            <a:endParaRPr lang="en-US" altLang="ko-KR" sz="89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id="{A511F9AD-48FA-4C96-B0BA-9CBFED0D402D}"/>
              </a:ext>
            </a:extLst>
          </p:cNvPr>
          <p:cNvSpPr/>
          <p:nvPr/>
        </p:nvSpPr>
        <p:spPr>
          <a:xfrm>
            <a:off x="4789575" y="2719154"/>
            <a:ext cx="565444" cy="565344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95"/>
          </a:p>
        </p:txBody>
      </p:sp>
      <p:sp>
        <p:nvSpPr>
          <p:cNvPr id="99" name="화살표: 오른쪽 98">
            <a:extLst>
              <a:ext uri="{FF2B5EF4-FFF2-40B4-BE49-F238E27FC236}">
                <a16:creationId xmlns:a16="http://schemas.microsoft.com/office/drawing/2014/main" id="{AC5C4C0B-0EE1-4F40-A966-9DB5523ED055}"/>
              </a:ext>
            </a:extLst>
          </p:cNvPr>
          <p:cNvSpPr/>
          <p:nvPr/>
        </p:nvSpPr>
        <p:spPr>
          <a:xfrm>
            <a:off x="4924403" y="2862346"/>
            <a:ext cx="318755" cy="283833"/>
          </a:xfrm>
          <a:prstGeom prst="rightArrow">
            <a:avLst/>
          </a:prstGeom>
          <a:solidFill>
            <a:srgbClr val="FFD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95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EDD08CA-F9FF-4289-8B3D-69AEF94DA121}"/>
              </a:ext>
            </a:extLst>
          </p:cNvPr>
          <p:cNvSpPr txBox="1"/>
          <p:nvPr/>
        </p:nvSpPr>
        <p:spPr>
          <a:xfrm>
            <a:off x="5243158" y="4095667"/>
            <a:ext cx="2112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그룹</a:t>
            </a:r>
            <a:r>
              <a:rPr lang="en-US" altLang="ko-KR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</a:t>
            </a:r>
            <a:r>
              <a:rPr lang="ko-KR" altLang="en-US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학부모</a:t>
            </a:r>
            <a:r>
              <a:rPr lang="en-US" altLang="ko-KR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, </a:t>
            </a:r>
            <a:r>
              <a:rPr lang="ko-KR" altLang="en-US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학생</a:t>
            </a:r>
            <a:r>
              <a:rPr lang="en-US" altLang="ko-KR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) </a:t>
            </a:r>
            <a:r>
              <a:rPr lang="ko-KR" altLang="en-US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전달 사항은</a:t>
            </a:r>
            <a:endParaRPr lang="en-US" altLang="ko-KR" sz="1100" b="1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algn="ctr"/>
            <a:r>
              <a:rPr lang="ko-KR" altLang="en-US" sz="1100" b="1">
                <a:solidFill>
                  <a:srgbClr val="1B9248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실시간 전달</a:t>
            </a:r>
            <a:r>
              <a:rPr lang="ko-KR" altLang="en-US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됩니다</a:t>
            </a:r>
            <a:r>
              <a:rPr lang="en-US" altLang="ko-KR" sz="1100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.</a:t>
            </a:r>
            <a:endParaRPr lang="ko-KR" altLang="en-US" sz="1100" b="1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5E929B-97A1-45D8-ADB2-1860DD6F9D12}"/>
              </a:ext>
            </a:extLst>
          </p:cNvPr>
          <p:cNvSpPr txBox="1"/>
          <p:nvPr/>
        </p:nvSpPr>
        <p:spPr>
          <a:xfrm>
            <a:off x="131502" y="162690"/>
            <a:ext cx="3137935" cy="30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13" b="1">
                <a:solidFill>
                  <a:srgbClr val="2F5597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Tcall </a:t>
            </a:r>
            <a:r>
              <a:rPr lang="ko-KR" altLang="en-US" sz="1413" b="1">
                <a:solidFill>
                  <a:srgbClr val="2F5597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교원안심번호를</a:t>
            </a:r>
            <a:r>
              <a:rPr lang="ko-KR" altLang="en-US" sz="1413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이용하는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A57A58-351B-434E-AC35-9966CEF0111C}"/>
              </a:ext>
            </a:extLst>
          </p:cNvPr>
          <p:cNvSpPr txBox="1"/>
          <p:nvPr/>
        </p:nvSpPr>
        <p:spPr>
          <a:xfrm>
            <a:off x="247108" y="563225"/>
            <a:ext cx="2948620" cy="36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단체 문자</a:t>
            </a:r>
            <a:r>
              <a:rPr lang="en-US" altLang="ko-KR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(SNS)</a:t>
            </a:r>
            <a:r>
              <a:rPr lang="ko-KR" altLang="en-US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활용법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7C9AF32-CB44-48D2-9E1F-290C577D74EF}"/>
              </a:ext>
            </a:extLst>
          </p:cNvPr>
          <p:cNvSpPr/>
          <p:nvPr/>
        </p:nvSpPr>
        <p:spPr>
          <a:xfrm>
            <a:off x="1357457" y="1841065"/>
            <a:ext cx="328936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50" b="1"/>
              <a:t>2</a:t>
            </a:r>
            <a:r>
              <a:rPr lang="ko-KR" altLang="en-US" sz="450" b="1"/>
              <a:t>학년</a:t>
            </a:r>
            <a:endParaRPr lang="ko-KR" altLang="en-US" sz="450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87F2B186-1606-49EE-8793-D88B3F7974A6}"/>
              </a:ext>
            </a:extLst>
          </p:cNvPr>
          <p:cNvSpPr/>
          <p:nvPr/>
        </p:nvSpPr>
        <p:spPr>
          <a:xfrm>
            <a:off x="1666634" y="1836209"/>
            <a:ext cx="328936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50" b="1"/>
              <a:t>3</a:t>
            </a:r>
            <a:r>
              <a:rPr lang="ko-KR" altLang="en-US" sz="450" b="1"/>
              <a:t>학년</a:t>
            </a:r>
            <a:endParaRPr lang="ko-KR" altLang="en-US" sz="450"/>
          </a:p>
        </p:txBody>
      </p: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FA604C1B-7E24-414B-87F7-FD88077A34D4}"/>
              </a:ext>
            </a:extLst>
          </p:cNvPr>
          <p:cNvSpPr/>
          <p:nvPr/>
        </p:nvSpPr>
        <p:spPr>
          <a:xfrm>
            <a:off x="3020761" y="1536224"/>
            <a:ext cx="1759293" cy="2471104"/>
          </a:xfrm>
          <a:prstGeom prst="roundRect">
            <a:avLst>
              <a:gd name="adj" fmla="val 1099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95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AF66E4F-4AFE-4170-BAC2-2AB32E5A782C}"/>
              </a:ext>
            </a:extLst>
          </p:cNvPr>
          <p:cNvSpPr txBox="1"/>
          <p:nvPr/>
        </p:nvSpPr>
        <p:spPr>
          <a:xfrm>
            <a:off x="4108711" y="2596678"/>
            <a:ext cx="787926" cy="36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89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89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FD049D7-2000-4726-B5C7-1E2432E7D6D2}"/>
              </a:ext>
            </a:extLst>
          </p:cNvPr>
          <p:cNvGrpSpPr/>
          <p:nvPr/>
        </p:nvGrpSpPr>
        <p:grpSpPr>
          <a:xfrm>
            <a:off x="3627285" y="2083954"/>
            <a:ext cx="521003" cy="512724"/>
            <a:chOff x="5202874" y="2253436"/>
            <a:chExt cx="1786251" cy="1609638"/>
          </a:xfrm>
        </p:grpSpPr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185BC98F-D857-456A-AC70-2E72BE5B0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0" t="22670" r="9461" b="23163"/>
            <a:stretch/>
          </p:blipFill>
          <p:spPr>
            <a:xfrm>
              <a:off x="5202874" y="2253436"/>
              <a:ext cx="1786251" cy="1609638"/>
            </a:xfrm>
            <a:prstGeom prst="rect">
              <a:avLst/>
            </a:prstGeom>
          </p:spPr>
        </p:pic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2FC763FE-DA20-4BF8-8777-2886F71783FE}"/>
                </a:ext>
              </a:extLst>
            </p:cNvPr>
            <p:cNvSpPr/>
            <p:nvPr/>
          </p:nvSpPr>
          <p:spPr>
            <a:xfrm>
              <a:off x="5303953" y="2321517"/>
              <a:ext cx="378390" cy="3658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48"/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5D71D9F4-84AC-41C6-AFB7-CB503565C7DA}"/>
              </a:ext>
            </a:extLst>
          </p:cNvPr>
          <p:cNvGrpSpPr/>
          <p:nvPr/>
        </p:nvGrpSpPr>
        <p:grpSpPr>
          <a:xfrm>
            <a:off x="4233583" y="2074944"/>
            <a:ext cx="521003" cy="512724"/>
            <a:chOff x="5202874" y="2253436"/>
            <a:chExt cx="1786251" cy="1609638"/>
          </a:xfrm>
        </p:grpSpPr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F68F3726-7194-4B8B-A3A2-0CB714A26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0" t="22670" r="9461" b="23163"/>
            <a:stretch/>
          </p:blipFill>
          <p:spPr>
            <a:xfrm>
              <a:off x="5202874" y="2253436"/>
              <a:ext cx="1786251" cy="1609638"/>
            </a:xfrm>
            <a:prstGeom prst="rect">
              <a:avLst/>
            </a:prstGeom>
          </p:spPr>
        </p:pic>
        <p:sp>
          <p:nvSpPr>
            <p:cNvPr id="104" name="타원 103">
              <a:extLst>
                <a:ext uri="{FF2B5EF4-FFF2-40B4-BE49-F238E27FC236}">
                  <a16:creationId xmlns:a16="http://schemas.microsoft.com/office/drawing/2014/main" id="{AAF5533D-2EC1-4C3A-9ED2-9CB018027AAB}"/>
                </a:ext>
              </a:extLst>
            </p:cNvPr>
            <p:cNvSpPr/>
            <p:nvPr/>
          </p:nvSpPr>
          <p:spPr>
            <a:xfrm>
              <a:off x="5303953" y="2321517"/>
              <a:ext cx="378390" cy="3658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48"/>
            </a:p>
          </p:txBody>
        </p: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D3BDDA4B-56D1-449E-9EFF-3E3D7F0CC213}"/>
              </a:ext>
            </a:extLst>
          </p:cNvPr>
          <p:cNvGrpSpPr/>
          <p:nvPr/>
        </p:nvGrpSpPr>
        <p:grpSpPr>
          <a:xfrm>
            <a:off x="3020761" y="2086163"/>
            <a:ext cx="521003" cy="512724"/>
            <a:chOff x="5202874" y="2253436"/>
            <a:chExt cx="1786251" cy="1609638"/>
          </a:xfrm>
        </p:grpSpPr>
        <p:pic>
          <p:nvPicPr>
            <p:cNvPr id="106" name="그림 105">
              <a:extLst>
                <a:ext uri="{FF2B5EF4-FFF2-40B4-BE49-F238E27FC236}">
                  <a16:creationId xmlns:a16="http://schemas.microsoft.com/office/drawing/2014/main" id="{3E67C200-B468-430C-804C-F3944531C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0" t="22670" r="9461" b="23163"/>
            <a:stretch/>
          </p:blipFill>
          <p:spPr>
            <a:xfrm>
              <a:off x="5202874" y="2253436"/>
              <a:ext cx="1786251" cy="1609638"/>
            </a:xfrm>
            <a:prstGeom prst="rect">
              <a:avLst/>
            </a:prstGeom>
          </p:spPr>
        </p:pic>
        <p:sp>
          <p:nvSpPr>
            <p:cNvPr id="107" name="타원 106">
              <a:extLst>
                <a:ext uri="{FF2B5EF4-FFF2-40B4-BE49-F238E27FC236}">
                  <a16:creationId xmlns:a16="http://schemas.microsoft.com/office/drawing/2014/main" id="{B6E5047C-3809-4320-A8FD-ED86269E2204}"/>
                </a:ext>
              </a:extLst>
            </p:cNvPr>
            <p:cNvSpPr/>
            <p:nvPr/>
          </p:nvSpPr>
          <p:spPr>
            <a:xfrm>
              <a:off x="5303953" y="2321517"/>
              <a:ext cx="378390" cy="3658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48"/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2F669BB-CD92-42E4-947C-856AB49A59FB}"/>
              </a:ext>
            </a:extLst>
          </p:cNvPr>
          <p:cNvSpPr txBox="1"/>
          <p:nvPr/>
        </p:nvSpPr>
        <p:spPr>
          <a:xfrm>
            <a:off x="2888811" y="2600410"/>
            <a:ext cx="787926" cy="36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89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89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E766F79-BDD0-467C-9D9C-D8548DBE082F}"/>
              </a:ext>
            </a:extLst>
          </p:cNvPr>
          <p:cNvSpPr txBox="1"/>
          <p:nvPr/>
        </p:nvSpPr>
        <p:spPr>
          <a:xfrm>
            <a:off x="3487827" y="2596678"/>
            <a:ext cx="787926" cy="36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학년</a:t>
            </a:r>
            <a:endParaRPr lang="en-US" altLang="ko-KR" sz="893" b="1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algn="ctr"/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endParaRPr lang="en-US" altLang="ko-KR" sz="89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1673719-1191-41F0-B883-07711B76DEFD}"/>
              </a:ext>
            </a:extLst>
          </p:cNvPr>
          <p:cNvSpPr/>
          <p:nvPr/>
        </p:nvSpPr>
        <p:spPr>
          <a:xfrm>
            <a:off x="2914649" y="3426871"/>
            <a:ext cx="1947080" cy="33369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48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4BB00EE-F26A-4FBD-BB6A-9D47D52415B5}"/>
              </a:ext>
            </a:extLst>
          </p:cNvPr>
          <p:cNvGrpSpPr/>
          <p:nvPr/>
        </p:nvGrpSpPr>
        <p:grpSpPr>
          <a:xfrm>
            <a:off x="2914650" y="3447543"/>
            <a:ext cx="1776995" cy="308419"/>
            <a:chOff x="4570133" y="4488583"/>
            <a:chExt cx="3110885" cy="483596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611888F-3AF6-4F7A-AED9-63933A1EF6DB}"/>
                </a:ext>
              </a:extLst>
            </p:cNvPr>
            <p:cNvGrpSpPr/>
            <p:nvPr/>
          </p:nvGrpSpPr>
          <p:grpSpPr>
            <a:xfrm>
              <a:off x="4570133" y="4488583"/>
              <a:ext cx="3110885" cy="483596"/>
              <a:chOff x="4614905" y="4469920"/>
              <a:chExt cx="3110885" cy="483596"/>
            </a:xfrm>
          </p:grpSpPr>
          <p:pic>
            <p:nvPicPr>
              <p:cNvPr id="62" name="그림 61">
                <a:extLst>
                  <a:ext uri="{FF2B5EF4-FFF2-40B4-BE49-F238E27FC236}">
                    <a16:creationId xmlns:a16="http://schemas.microsoft.com/office/drawing/2014/main" id="{0CE5CFAD-8F29-4EDA-BCAE-09D892C507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878" b="22372"/>
              <a:stretch/>
            </p:blipFill>
            <p:spPr>
              <a:xfrm>
                <a:off x="4614905" y="4540055"/>
                <a:ext cx="435445" cy="33239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72323C-5095-4541-B5C6-E359AA1A5EF1}"/>
                  </a:ext>
                </a:extLst>
              </p:cNvPr>
              <p:cNvSpPr txBox="1"/>
              <p:nvPr/>
            </p:nvSpPr>
            <p:spPr>
              <a:xfrm>
                <a:off x="4922883" y="4469920"/>
                <a:ext cx="2802907" cy="483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702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1, 2, 3</a:t>
                </a:r>
                <a:r>
                  <a:rPr lang="ko-KR" altLang="en-US" sz="702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학년 그룹에 새글이 등록 되었습니다</a:t>
                </a:r>
                <a:r>
                  <a:rPr lang="en-US" altLang="ko-KR" sz="702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.</a:t>
                </a:r>
                <a:endParaRPr lang="ko-KR" altLang="en-US" sz="702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579886D6-08D2-4606-8BCA-84E321CA8FF9}"/>
                </a:ext>
              </a:extLst>
            </p:cNvPr>
            <p:cNvSpPr/>
            <p:nvPr/>
          </p:nvSpPr>
          <p:spPr>
            <a:xfrm>
              <a:off x="4595781" y="4519023"/>
              <a:ext cx="121297" cy="1341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48"/>
            </a:p>
          </p:txBody>
        </p:sp>
      </p:grpSp>
    </p:spTree>
    <p:extLst>
      <p:ext uri="{BB962C8B-B14F-4D97-AF65-F5344CB8AC3E}">
        <p14:creationId xmlns:p14="http://schemas.microsoft.com/office/powerpoint/2010/main" val="3295390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283C924C-AB6E-47AF-B4E9-CC5BFFD79112}"/>
              </a:ext>
            </a:extLst>
          </p:cNvPr>
          <p:cNvSpPr/>
          <p:nvPr/>
        </p:nvSpPr>
        <p:spPr>
          <a:xfrm>
            <a:off x="224938" y="1150620"/>
            <a:ext cx="7265428" cy="3764280"/>
          </a:xfrm>
          <a:prstGeom prst="round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38E8292-1F80-44B2-815E-93B915F71507}"/>
              </a:ext>
            </a:extLst>
          </p:cNvPr>
          <p:cNvGrpSpPr/>
          <p:nvPr/>
        </p:nvGrpSpPr>
        <p:grpSpPr>
          <a:xfrm>
            <a:off x="471571" y="1398821"/>
            <a:ext cx="6832433" cy="3256102"/>
            <a:chOff x="739417" y="1866417"/>
            <a:chExt cx="10713166" cy="4515333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C2987D10-7168-4624-8443-EC73E8473D94}"/>
                </a:ext>
              </a:extLst>
            </p:cNvPr>
            <p:cNvSpPr/>
            <p:nvPr/>
          </p:nvSpPr>
          <p:spPr>
            <a:xfrm>
              <a:off x="4517290" y="1866419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5D416CF2-AFA5-4255-9E7C-3313921F0FE9}"/>
                </a:ext>
              </a:extLst>
            </p:cNvPr>
            <p:cNvSpPr/>
            <p:nvPr/>
          </p:nvSpPr>
          <p:spPr>
            <a:xfrm>
              <a:off x="739417" y="1866418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DE5999E1-E257-4E99-A77D-7E35CBAA7F43}"/>
                </a:ext>
              </a:extLst>
            </p:cNvPr>
            <p:cNvSpPr/>
            <p:nvPr/>
          </p:nvSpPr>
          <p:spPr>
            <a:xfrm>
              <a:off x="8295163" y="1866417"/>
              <a:ext cx="3157420" cy="45153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95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623742B-8D04-43E3-9A3E-F971C983E3AF}"/>
              </a:ext>
            </a:extLst>
          </p:cNvPr>
          <p:cNvSpPr txBox="1"/>
          <p:nvPr/>
        </p:nvSpPr>
        <p:spPr>
          <a:xfrm>
            <a:off x="2880949" y="4095668"/>
            <a:ext cx="201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solidFill>
                  <a:srgbClr val="1B9248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사진</a:t>
            </a:r>
            <a:r>
              <a:rPr lang="ko-KR" altLang="en-US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전달</a:t>
            </a:r>
            <a:endParaRPr lang="en-US" altLang="ko-KR" b="1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F41700-A5A1-4625-8E3F-2A7EBC95B797}"/>
              </a:ext>
            </a:extLst>
          </p:cNvPr>
          <p:cNvSpPr txBox="1"/>
          <p:nvPr/>
        </p:nvSpPr>
        <p:spPr>
          <a:xfrm>
            <a:off x="430227" y="4095668"/>
            <a:ext cx="201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solidFill>
                  <a:srgbClr val="1B9248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공지사항</a:t>
            </a:r>
            <a:r>
              <a:rPr lang="ko-KR" altLang="en-US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전달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335E408-5A72-4EF2-957D-E391BF142B36}"/>
              </a:ext>
            </a:extLst>
          </p:cNvPr>
          <p:cNvGrpSpPr/>
          <p:nvPr/>
        </p:nvGrpSpPr>
        <p:grpSpPr>
          <a:xfrm>
            <a:off x="5495379" y="1629966"/>
            <a:ext cx="1659030" cy="1922562"/>
            <a:chOff x="8616683" y="1638658"/>
            <a:chExt cx="2601337" cy="2777901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A169DCD-ADEC-4395-85C0-D2CF0FC1A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" t="6787" b="45765"/>
            <a:stretch/>
          </p:blipFill>
          <p:spPr>
            <a:xfrm>
              <a:off x="8616683" y="1638658"/>
              <a:ext cx="2601337" cy="27779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439EFA9A-DC4D-4BE6-8046-E1F87F67C2EB}"/>
                </a:ext>
              </a:extLst>
            </p:cNvPr>
            <p:cNvSpPr/>
            <p:nvPr/>
          </p:nvSpPr>
          <p:spPr>
            <a:xfrm>
              <a:off x="9458736" y="3793911"/>
              <a:ext cx="1336264" cy="226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48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D2019245-56F6-428B-B965-669197F5A01A}"/>
              </a:ext>
            </a:extLst>
          </p:cNvPr>
          <p:cNvSpPr txBox="1"/>
          <p:nvPr/>
        </p:nvSpPr>
        <p:spPr>
          <a:xfrm>
            <a:off x="5687493" y="3582211"/>
            <a:ext cx="1274800" cy="22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학생 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화면</a:t>
            </a:r>
            <a:endParaRPr lang="en-US" altLang="ko-KR" sz="89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59C4020-7776-45E9-8A03-AE881AEB580E}"/>
              </a:ext>
            </a:extLst>
          </p:cNvPr>
          <p:cNvGrpSpPr/>
          <p:nvPr/>
        </p:nvGrpSpPr>
        <p:grpSpPr>
          <a:xfrm>
            <a:off x="666018" y="1575008"/>
            <a:ext cx="1659030" cy="1922562"/>
            <a:chOff x="8616683" y="1638658"/>
            <a:chExt cx="2601337" cy="2777901"/>
          </a:xfrm>
        </p:grpSpPr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ECFE0462-7CD6-4E47-A5D5-B88792226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" t="6787" b="45765"/>
            <a:stretch/>
          </p:blipFill>
          <p:spPr>
            <a:xfrm>
              <a:off x="8616683" y="1638658"/>
              <a:ext cx="2601337" cy="27779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190CB4C8-A463-450F-BB8D-5681B1CE527B}"/>
                </a:ext>
              </a:extLst>
            </p:cNvPr>
            <p:cNvSpPr/>
            <p:nvPr/>
          </p:nvSpPr>
          <p:spPr>
            <a:xfrm>
              <a:off x="9458736" y="3793911"/>
              <a:ext cx="1336264" cy="226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48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C523EC6-CA52-485E-B2C2-52647D3B8963}"/>
              </a:ext>
            </a:extLst>
          </p:cNvPr>
          <p:cNvSpPr txBox="1"/>
          <p:nvPr/>
        </p:nvSpPr>
        <p:spPr>
          <a:xfrm>
            <a:off x="813281" y="3527254"/>
            <a:ext cx="1274800" cy="22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학생 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화면</a:t>
            </a:r>
            <a:endParaRPr lang="en-US" altLang="ko-KR" sz="89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074D6C-9974-49E3-A3DE-7BBBB4ACDA89}"/>
              </a:ext>
            </a:extLst>
          </p:cNvPr>
          <p:cNvSpPr txBox="1"/>
          <p:nvPr/>
        </p:nvSpPr>
        <p:spPr>
          <a:xfrm>
            <a:off x="5290326" y="4095668"/>
            <a:ext cx="201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solidFill>
                  <a:srgbClr val="1B9248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파일</a:t>
            </a:r>
            <a:r>
              <a:rPr lang="ko-KR" altLang="en-US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전달</a:t>
            </a:r>
            <a:endParaRPr lang="en-US" altLang="ko-KR" b="1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A3F9EBC5-A00C-436F-A718-8C953D7085F3}"/>
              </a:ext>
            </a:extLst>
          </p:cNvPr>
          <p:cNvGrpSpPr/>
          <p:nvPr/>
        </p:nvGrpSpPr>
        <p:grpSpPr>
          <a:xfrm>
            <a:off x="3063621" y="1604691"/>
            <a:ext cx="1659030" cy="1922562"/>
            <a:chOff x="8616683" y="1638658"/>
            <a:chExt cx="2601337" cy="2777901"/>
          </a:xfrm>
        </p:grpSpPr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92F8870A-DF22-435E-B6F9-3B371D26E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" t="6787" b="45765"/>
            <a:stretch/>
          </p:blipFill>
          <p:spPr>
            <a:xfrm>
              <a:off x="8616683" y="1638658"/>
              <a:ext cx="2601337" cy="27779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67CA392C-970D-4AD2-B7EE-C025DDB06CAC}"/>
                </a:ext>
              </a:extLst>
            </p:cNvPr>
            <p:cNvSpPr/>
            <p:nvPr/>
          </p:nvSpPr>
          <p:spPr>
            <a:xfrm>
              <a:off x="9458736" y="3793911"/>
              <a:ext cx="1336264" cy="226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48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613EDBBD-6320-420A-A9F9-B1741E3347A2}"/>
              </a:ext>
            </a:extLst>
          </p:cNvPr>
          <p:cNvSpPr txBox="1"/>
          <p:nvPr/>
        </p:nvSpPr>
        <p:spPr>
          <a:xfrm>
            <a:off x="3250387" y="3568293"/>
            <a:ext cx="1274800" cy="22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893" b="1">
                <a:solidFill>
                  <a:srgbClr val="1B9248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학생 </a:t>
            </a:r>
            <a:r>
              <a:rPr lang="ko-KR" altLang="en-US" sz="893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화면</a:t>
            </a:r>
            <a:endParaRPr lang="en-US" altLang="ko-KR" sz="893" b="1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1565BF95-CC6D-4363-98B3-04A4AC4DDF39}"/>
              </a:ext>
            </a:extLst>
          </p:cNvPr>
          <p:cNvSpPr/>
          <p:nvPr/>
        </p:nvSpPr>
        <p:spPr>
          <a:xfrm>
            <a:off x="3087305" y="2081508"/>
            <a:ext cx="1271240" cy="867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48"/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A7946808-6BBC-4642-8EB6-0D4B35BCC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30" y="2067114"/>
            <a:ext cx="1474366" cy="949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1" name="직사각형 70">
            <a:extLst>
              <a:ext uri="{FF2B5EF4-FFF2-40B4-BE49-F238E27FC236}">
                <a16:creationId xmlns:a16="http://schemas.microsoft.com/office/drawing/2014/main" id="{0519247C-B85A-4F1F-B9AB-7E3B799DB5EB}"/>
              </a:ext>
            </a:extLst>
          </p:cNvPr>
          <p:cNvSpPr/>
          <p:nvPr/>
        </p:nvSpPr>
        <p:spPr>
          <a:xfrm>
            <a:off x="3114786" y="1656470"/>
            <a:ext cx="1243759" cy="117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48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D083D6D-B887-4908-87F1-DDD45A901AFF}"/>
              </a:ext>
            </a:extLst>
          </p:cNvPr>
          <p:cNvSpPr txBox="1"/>
          <p:nvPr/>
        </p:nvSpPr>
        <p:spPr>
          <a:xfrm>
            <a:off x="2751957" y="1637832"/>
            <a:ext cx="1274800" cy="19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7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가을 소풍 사진</a:t>
            </a:r>
            <a:endParaRPr lang="en-US" altLang="ko-KR" sz="67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CC3F4B27-02B4-4A68-94B6-61901209B544}"/>
              </a:ext>
            </a:extLst>
          </p:cNvPr>
          <p:cNvSpPr/>
          <p:nvPr/>
        </p:nvSpPr>
        <p:spPr>
          <a:xfrm>
            <a:off x="5516648" y="2081508"/>
            <a:ext cx="1445645" cy="934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48"/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2EBB2D60-2C2D-4569-A188-605EE325FD1C}"/>
              </a:ext>
            </a:extLst>
          </p:cNvPr>
          <p:cNvSpPr/>
          <p:nvPr/>
        </p:nvSpPr>
        <p:spPr>
          <a:xfrm>
            <a:off x="5547691" y="1690484"/>
            <a:ext cx="1166336" cy="13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48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00A7593-064D-48D7-B56E-B269E329C0C0}"/>
              </a:ext>
            </a:extLst>
          </p:cNvPr>
          <p:cNvSpPr txBox="1"/>
          <p:nvPr/>
        </p:nvSpPr>
        <p:spPr>
          <a:xfrm>
            <a:off x="5249434" y="1679284"/>
            <a:ext cx="1274800" cy="19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7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세이프 학교 설문지</a:t>
            </a:r>
            <a:endParaRPr lang="en-US" altLang="ko-KR" sz="67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3D73FB-4A5B-42C4-9978-94B6A54D605C}"/>
              </a:ext>
            </a:extLst>
          </p:cNvPr>
          <p:cNvSpPr txBox="1"/>
          <p:nvPr/>
        </p:nvSpPr>
        <p:spPr>
          <a:xfrm>
            <a:off x="5476650" y="2163297"/>
            <a:ext cx="1827354" cy="81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안녕하세요</a:t>
            </a:r>
            <a:r>
              <a:rPr lang="en-US" altLang="ko-KR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세이프 학교입니다</a:t>
            </a:r>
            <a:r>
              <a:rPr lang="en-US" altLang="ko-KR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급식메뉴</a:t>
            </a:r>
            <a:r>
              <a:rPr lang="en-US" altLang="ko-KR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잔반 없는날</a:t>
            </a:r>
            <a:r>
              <a:rPr lang="en-US" altLang="ko-KR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관련 설문지 입니다</a:t>
            </a:r>
            <a:r>
              <a:rPr lang="en-US" altLang="ko-KR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학생</a:t>
            </a:r>
            <a:r>
              <a:rPr lang="en-US" altLang="ko-KR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 여러분들은 설문지 확인하시고</a:t>
            </a:r>
            <a:endParaRPr lang="en-US" altLang="ko-KR" sz="638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작성 바랍니다</a:t>
            </a:r>
            <a:r>
              <a:rPr lang="en-US" altLang="ko-KR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감사합니다</a:t>
            </a:r>
            <a:r>
              <a:rPr lang="en-US" altLang="ko-KR" sz="638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9C911C5-9AFA-4C38-B7C6-21FA2707ECCD}"/>
              </a:ext>
            </a:extLst>
          </p:cNvPr>
          <p:cNvSpPr txBox="1"/>
          <p:nvPr/>
        </p:nvSpPr>
        <p:spPr>
          <a:xfrm>
            <a:off x="5476650" y="3121598"/>
            <a:ext cx="667877" cy="22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6">
                <a:solidFill>
                  <a:schemeClr val="bg1">
                    <a:lumMod val="6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급식메뉴 설문지</a:t>
            </a:r>
            <a:r>
              <a:rPr lang="en-US" altLang="ko-KR" sz="446">
                <a:solidFill>
                  <a:schemeClr val="bg1">
                    <a:lumMod val="6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.hwp</a:t>
            </a:r>
            <a:endParaRPr lang="en-US" altLang="ko-KR" sz="446" dirty="0">
              <a:solidFill>
                <a:schemeClr val="bg1">
                  <a:lumMod val="65000"/>
                </a:schemeClr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B7AE3337-49F2-49CB-8272-A5E482A039A2}"/>
              </a:ext>
            </a:extLst>
          </p:cNvPr>
          <p:cNvSpPr/>
          <p:nvPr/>
        </p:nvSpPr>
        <p:spPr>
          <a:xfrm>
            <a:off x="6122142" y="3125483"/>
            <a:ext cx="314556" cy="133551"/>
          </a:xfrm>
          <a:prstGeom prst="roundRect">
            <a:avLst/>
          </a:prstGeom>
          <a:solidFill>
            <a:srgbClr val="6CD3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7" tIns="29158" rIns="58317" bIns="291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48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E46F8F5-7D31-4A49-A792-CA0ACBD23421}"/>
              </a:ext>
            </a:extLst>
          </p:cNvPr>
          <p:cNvSpPr txBox="1"/>
          <p:nvPr/>
        </p:nvSpPr>
        <p:spPr>
          <a:xfrm>
            <a:off x="6058743" y="3132598"/>
            <a:ext cx="446421" cy="16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6" b="1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다운로드</a:t>
            </a:r>
            <a:endParaRPr lang="en-US" altLang="ko-KR" sz="446" b="1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A25A23-EA67-4EB2-8588-409C018095EA}"/>
              </a:ext>
            </a:extLst>
          </p:cNvPr>
          <p:cNvSpPr txBox="1"/>
          <p:nvPr/>
        </p:nvSpPr>
        <p:spPr>
          <a:xfrm>
            <a:off x="131502" y="162690"/>
            <a:ext cx="3137935" cy="30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13" b="1">
                <a:solidFill>
                  <a:srgbClr val="2F5597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Tcall </a:t>
            </a:r>
            <a:r>
              <a:rPr lang="ko-KR" altLang="en-US" sz="1413" b="1">
                <a:solidFill>
                  <a:srgbClr val="2F5597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교원안심번호를</a:t>
            </a:r>
            <a:r>
              <a:rPr lang="ko-KR" altLang="en-US" sz="1413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이용하는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968201-1E6B-4BFB-807B-5846A5476737}"/>
              </a:ext>
            </a:extLst>
          </p:cNvPr>
          <p:cNvSpPr txBox="1"/>
          <p:nvPr/>
        </p:nvSpPr>
        <p:spPr>
          <a:xfrm>
            <a:off x="247108" y="563225"/>
            <a:ext cx="2948620" cy="36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단체 문자</a:t>
            </a:r>
            <a:r>
              <a:rPr lang="en-US" altLang="ko-KR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(SNS)</a:t>
            </a:r>
            <a:r>
              <a:rPr lang="ko-KR" altLang="en-US" sz="1766" b="1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활용법</a:t>
            </a:r>
          </a:p>
        </p:txBody>
      </p:sp>
    </p:spTree>
    <p:extLst>
      <p:ext uri="{BB962C8B-B14F-4D97-AF65-F5344CB8AC3E}">
        <p14:creationId xmlns:p14="http://schemas.microsoft.com/office/powerpoint/2010/main" val="3792424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3E24B1-694D-4637-A6C2-24CF397AF7A0}"/>
              </a:ext>
            </a:extLst>
          </p:cNvPr>
          <p:cNvSpPr/>
          <p:nvPr/>
        </p:nvSpPr>
        <p:spPr>
          <a:xfrm>
            <a:off x="0" y="4516808"/>
            <a:ext cx="7775575" cy="692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 구분하여 개인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단체 비밀 상담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상담 신청</a:t>
            </a: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소속 그룹</a:t>
            </a: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댓글로 소통 및 </a:t>
            </a: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</a:t>
            </a: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소통</a:t>
            </a: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6524B606-D5BE-4DCF-9BC6-42D96F0A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23787" r="12042" b="23789"/>
          <a:stretch/>
        </p:blipFill>
        <p:spPr>
          <a:xfrm>
            <a:off x="1207569" y="687284"/>
            <a:ext cx="358421" cy="353148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747F0D2-F35E-43BE-86A7-7BCB74419CE8}"/>
              </a:ext>
            </a:extLst>
          </p:cNvPr>
          <p:cNvSpPr/>
          <p:nvPr/>
        </p:nvSpPr>
        <p:spPr>
          <a:xfrm>
            <a:off x="1207569" y="2465909"/>
            <a:ext cx="892761" cy="122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48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F12E58A0-8AEE-4D10-A0A7-1D834D09C966}"/>
              </a:ext>
            </a:extLst>
          </p:cNvPr>
          <p:cNvSpPr/>
          <p:nvPr/>
        </p:nvSpPr>
        <p:spPr>
          <a:xfrm>
            <a:off x="1143293" y="3070990"/>
            <a:ext cx="937414" cy="42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28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DE0C6207-0037-4021-B492-207F9605E5FC}"/>
              </a:ext>
            </a:extLst>
          </p:cNvPr>
          <p:cNvSpPr/>
          <p:nvPr/>
        </p:nvSpPr>
        <p:spPr>
          <a:xfrm>
            <a:off x="1143293" y="1686764"/>
            <a:ext cx="895437" cy="134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28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9929727A-45B0-46D8-A7B3-F6D713A93998}"/>
              </a:ext>
            </a:extLst>
          </p:cNvPr>
          <p:cNvSpPr/>
          <p:nvPr/>
        </p:nvSpPr>
        <p:spPr>
          <a:xfrm>
            <a:off x="1386838" y="3837616"/>
            <a:ext cx="767418" cy="81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28"/>
          </a:p>
        </p:txBody>
      </p:sp>
      <p:pic>
        <p:nvPicPr>
          <p:cNvPr id="83" name="그림 82">
            <a:extLst>
              <a:ext uri="{FF2B5EF4-FFF2-40B4-BE49-F238E27FC236}">
                <a16:creationId xmlns:a16="http://schemas.microsoft.com/office/drawing/2014/main" id="{1F945F86-9AA8-4BB6-B9EE-B4FCD4D8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7" y="1201664"/>
            <a:ext cx="1773668" cy="2952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Right"/>
            <a:lightRig rig="balanced" dir="t"/>
          </a:scene3d>
          <a:sp3d prstMaterial="matte">
            <a:bevelT/>
            <a:bevelB/>
          </a:sp3d>
        </p:spPr>
      </p:pic>
      <p:sp>
        <p:nvSpPr>
          <p:cNvPr id="84" name="직사각형 83">
            <a:extLst>
              <a:ext uri="{FF2B5EF4-FFF2-40B4-BE49-F238E27FC236}">
                <a16:creationId xmlns:a16="http://schemas.microsoft.com/office/drawing/2014/main" id="{4FD3461C-AA4B-40E2-9CA8-5C9143DA30FB}"/>
              </a:ext>
            </a:extLst>
          </p:cNvPr>
          <p:cNvSpPr/>
          <p:nvPr/>
        </p:nvSpPr>
        <p:spPr>
          <a:xfrm>
            <a:off x="1218548" y="1718965"/>
            <a:ext cx="1209435" cy="203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76"/>
          </a:p>
        </p:txBody>
      </p:sp>
      <p:pic>
        <p:nvPicPr>
          <p:cNvPr id="85" name="object 4">
            <a:extLst>
              <a:ext uri="{FF2B5EF4-FFF2-40B4-BE49-F238E27FC236}">
                <a16:creationId xmlns:a16="http://schemas.microsoft.com/office/drawing/2014/main" id="{2F591F05-5F98-43FC-B44E-99FE3E7E2C16}"/>
              </a:ext>
            </a:extLst>
          </p:cNvPr>
          <p:cNvPicPr/>
          <p:nvPr/>
        </p:nvPicPr>
        <p:blipFill rotWithShape="1">
          <a:blip r:embed="rId5" cstate="print"/>
          <a:srcRect l="49110" t="16188" r="24125" b="21907"/>
          <a:stretch/>
        </p:blipFill>
        <p:spPr>
          <a:xfrm>
            <a:off x="1215798" y="1722493"/>
            <a:ext cx="1216144" cy="1773178"/>
          </a:xfrm>
          <a:prstGeom prst="rect">
            <a:avLst/>
          </a:prstGeom>
        </p:spPr>
      </p:pic>
      <p:sp>
        <p:nvSpPr>
          <p:cNvPr id="86" name="직사각형 85">
            <a:extLst>
              <a:ext uri="{FF2B5EF4-FFF2-40B4-BE49-F238E27FC236}">
                <a16:creationId xmlns:a16="http://schemas.microsoft.com/office/drawing/2014/main" id="{C85D7DAF-1A94-491F-AEE0-0128EDA4B404}"/>
              </a:ext>
            </a:extLst>
          </p:cNvPr>
          <p:cNvSpPr/>
          <p:nvPr/>
        </p:nvSpPr>
        <p:spPr>
          <a:xfrm>
            <a:off x="1226975" y="1923558"/>
            <a:ext cx="1191664" cy="111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76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3ADD7BC2-C5DC-4012-A16E-671F0750B505}"/>
              </a:ext>
            </a:extLst>
          </p:cNvPr>
          <p:cNvSpPr/>
          <p:nvPr/>
        </p:nvSpPr>
        <p:spPr>
          <a:xfrm>
            <a:off x="1225383" y="1724503"/>
            <a:ext cx="1135393" cy="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76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88D73D5-98CD-4D8D-B47C-E9433A323257}"/>
              </a:ext>
            </a:extLst>
          </p:cNvPr>
          <p:cNvSpPr txBox="1"/>
          <p:nvPr/>
        </p:nvSpPr>
        <p:spPr>
          <a:xfrm>
            <a:off x="1183583" y="1698914"/>
            <a:ext cx="1115680" cy="16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6" b="1"/>
              <a:t>학부모 상담  안내드립니다</a:t>
            </a:r>
            <a:r>
              <a:rPr lang="en-US" altLang="ko-KR" sz="446" b="1"/>
              <a:t>.</a:t>
            </a:r>
            <a:endParaRPr lang="ko-KR" altLang="en-US" sz="446" b="1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6877F8A-A3AC-45FF-88A2-0ED0BAA19D90}"/>
              </a:ext>
            </a:extLst>
          </p:cNvPr>
          <p:cNvSpPr txBox="1"/>
          <p:nvPr/>
        </p:nvSpPr>
        <p:spPr>
          <a:xfrm>
            <a:off x="1204002" y="1975836"/>
            <a:ext cx="1293863" cy="78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510"/>
              <a:t>안녕하세요 </a:t>
            </a:r>
            <a:r>
              <a:rPr lang="en-US" altLang="ko-KR" sz="510"/>
              <a:t>1-3</a:t>
            </a:r>
            <a:r>
              <a:rPr lang="ko-KR" altLang="en-US" sz="510"/>
              <a:t>담임 </a:t>
            </a:r>
            <a:r>
              <a:rPr lang="en-US" altLang="ko-KR" sz="510"/>
              <a:t>000</a:t>
            </a:r>
            <a:r>
              <a:rPr lang="ko-KR" altLang="en-US" sz="510"/>
              <a:t>입니다</a:t>
            </a:r>
            <a:r>
              <a:rPr lang="en-US" altLang="ko-KR" sz="51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510"/>
              <a:t>학부모 상담 일정 확인 하겠습니다</a:t>
            </a:r>
            <a:r>
              <a:rPr lang="en-US" altLang="ko-KR" sz="51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510"/>
              <a:t>편하신 시간과 상담 주제</a:t>
            </a:r>
            <a:r>
              <a:rPr lang="en-US" altLang="ko-KR" sz="510"/>
              <a:t>(</a:t>
            </a:r>
            <a:r>
              <a:rPr lang="ko-KR" altLang="en-US" sz="510"/>
              <a:t>아이</a:t>
            </a:r>
            <a:r>
              <a:rPr lang="en-US" altLang="ko-KR" sz="510"/>
              <a:t>)</a:t>
            </a:r>
            <a:r>
              <a:rPr lang="ko-KR" altLang="en-US" sz="510"/>
              <a:t>를</a:t>
            </a:r>
            <a:endParaRPr lang="en-US" altLang="ko-KR" sz="510"/>
          </a:p>
          <a:p>
            <a:pPr>
              <a:lnSpc>
                <a:spcPct val="150000"/>
              </a:lnSpc>
            </a:pPr>
            <a:r>
              <a:rPr lang="ko-KR" altLang="en-US" sz="510"/>
              <a:t>아래에 남겨주시면</a:t>
            </a:r>
            <a:endParaRPr lang="en-US" altLang="ko-KR" sz="510"/>
          </a:p>
          <a:p>
            <a:pPr>
              <a:lnSpc>
                <a:spcPct val="150000"/>
              </a:lnSpc>
            </a:pPr>
            <a:r>
              <a:rPr lang="ko-KR" altLang="en-US" sz="510"/>
              <a:t>일정 조율 하겠습니다</a:t>
            </a:r>
            <a:r>
              <a:rPr lang="en-US" altLang="ko-KR" sz="51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510"/>
              <a:t>감사합니다</a:t>
            </a:r>
            <a:r>
              <a:rPr lang="en-US" altLang="ko-KR" sz="510"/>
              <a:t>.</a:t>
            </a:r>
            <a:endParaRPr lang="ko-KR" altLang="en-US" sz="51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A5E0AEA-684E-432A-8B0F-012AC2573247}"/>
              </a:ext>
            </a:extLst>
          </p:cNvPr>
          <p:cNvGrpSpPr/>
          <p:nvPr/>
        </p:nvGrpSpPr>
        <p:grpSpPr>
          <a:xfrm>
            <a:off x="2957251" y="1201664"/>
            <a:ext cx="1773668" cy="2952044"/>
            <a:chOff x="2204354" y="1199050"/>
            <a:chExt cx="1773668" cy="2952044"/>
          </a:xfrm>
        </p:grpSpPr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83D81FE4-4E58-4CC9-96EB-F259E7E14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" t="6680" r="2083" b="39447"/>
            <a:stretch/>
          </p:blipFill>
          <p:spPr>
            <a:xfrm>
              <a:off x="2476377" y="1625238"/>
              <a:ext cx="1226521" cy="1558593"/>
            </a:xfrm>
            <a:prstGeom prst="rect">
              <a:avLst/>
            </a:prstGeom>
          </p:spPr>
        </p:pic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82EA4C55-0139-4F54-A2DC-9F89CDC5C777}"/>
                </a:ext>
              </a:extLst>
            </p:cNvPr>
            <p:cNvSpPr/>
            <p:nvPr/>
          </p:nvSpPr>
          <p:spPr>
            <a:xfrm>
              <a:off x="2483672" y="1633936"/>
              <a:ext cx="575136" cy="12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28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B7B9301-A214-4B7B-A959-D702B5B2AABE}"/>
                </a:ext>
              </a:extLst>
            </p:cNvPr>
            <p:cNvSpPr txBox="1"/>
            <p:nvPr/>
          </p:nvSpPr>
          <p:spPr>
            <a:xfrm>
              <a:off x="2440137" y="1625506"/>
              <a:ext cx="1293863" cy="140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13" b="1"/>
                <a:t>가을 소풍 사진</a:t>
              </a:r>
              <a:endParaRPr lang="en-US" altLang="ko-KR" sz="313" b="1"/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901F947F-5509-480B-9B7A-682605951351}"/>
                </a:ext>
              </a:extLst>
            </p:cNvPr>
            <p:cNvSpPr/>
            <p:nvPr/>
          </p:nvSpPr>
          <p:spPr>
            <a:xfrm>
              <a:off x="2468556" y="1611921"/>
              <a:ext cx="1242977" cy="2091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76"/>
            </a:p>
          </p:txBody>
        </p: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6147EC0C-23E4-4A28-943C-E551AFE5CE22}"/>
                </a:ext>
              </a:extLst>
            </p:cNvPr>
            <p:cNvGrpSpPr/>
            <p:nvPr/>
          </p:nvGrpSpPr>
          <p:grpSpPr>
            <a:xfrm>
              <a:off x="2204354" y="1199050"/>
              <a:ext cx="1773668" cy="2952044"/>
              <a:chOff x="-3358284" y="1245927"/>
              <a:chExt cx="2315650" cy="3757970"/>
            </a:xfrm>
          </p:grpSpPr>
          <p:pic>
            <p:nvPicPr>
              <p:cNvPr id="116" name="그림 115">
                <a:extLst>
                  <a:ext uri="{FF2B5EF4-FFF2-40B4-BE49-F238E27FC236}">
                    <a16:creationId xmlns:a16="http://schemas.microsoft.com/office/drawing/2014/main" id="{82445971-0F8A-4718-9809-826E632E1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58284" y="1245927"/>
                <a:ext cx="2315650" cy="375797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/>
              </a:scene3d>
              <a:sp3d prstMaterial="matte">
                <a:bevelT/>
                <a:bevelB/>
              </a:sp3d>
            </p:spPr>
          </p:pic>
          <p:pic>
            <p:nvPicPr>
              <p:cNvPr id="117" name="그림 116">
                <a:extLst>
                  <a:ext uri="{FF2B5EF4-FFF2-40B4-BE49-F238E27FC236}">
                    <a16:creationId xmlns:a16="http://schemas.microsoft.com/office/drawing/2014/main" id="{8DE69F4C-5E14-48CB-BC9F-B3BEF15AF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04802" y="1745235"/>
                <a:ext cx="1576063" cy="2212242"/>
              </a:xfrm>
              <a:prstGeom prst="rect">
                <a:avLst/>
              </a:prstGeom>
            </p:spPr>
          </p:pic>
          <p:sp>
            <p:nvSpPr>
              <p:cNvPr id="118" name="타원 117">
                <a:extLst>
                  <a:ext uri="{FF2B5EF4-FFF2-40B4-BE49-F238E27FC236}">
                    <a16:creationId xmlns:a16="http://schemas.microsoft.com/office/drawing/2014/main" id="{1B7F50B5-F1A3-41E6-8517-1262C5FE0834}"/>
                  </a:ext>
                </a:extLst>
              </p:cNvPr>
              <p:cNvSpPr/>
              <p:nvPr/>
            </p:nvSpPr>
            <p:spPr>
              <a:xfrm>
                <a:off x="-2786639" y="2709054"/>
                <a:ext cx="90671" cy="923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876"/>
              </a:p>
            </p:txBody>
          </p:sp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id="{73C29C8D-56C8-4C4C-B8CB-E856D18859A7}"/>
                  </a:ext>
                </a:extLst>
              </p:cNvPr>
              <p:cNvSpPr/>
              <p:nvPr/>
            </p:nvSpPr>
            <p:spPr>
              <a:xfrm>
                <a:off x="-2791403" y="3550790"/>
                <a:ext cx="90671" cy="923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876"/>
              </a:p>
            </p:txBody>
          </p:sp>
          <p:sp>
            <p:nvSpPr>
              <p:cNvPr id="120" name="타원 119">
                <a:extLst>
                  <a:ext uri="{FF2B5EF4-FFF2-40B4-BE49-F238E27FC236}">
                    <a16:creationId xmlns:a16="http://schemas.microsoft.com/office/drawing/2014/main" id="{AA5FB04D-46D4-443C-8C40-AEF5E063A036}"/>
                  </a:ext>
                </a:extLst>
              </p:cNvPr>
              <p:cNvSpPr/>
              <p:nvPr/>
            </p:nvSpPr>
            <p:spPr>
              <a:xfrm>
                <a:off x="-2433778" y="3550790"/>
                <a:ext cx="90671" cy="923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876"/>
              </a:p>
            </p:txBody>
          </p:sp>
        </p:grp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32AE34BF-3587-459D-AAB3-6498760418EA}"/>
                </a:ext>
              </a:extLst>
            </p:cNvPr>
            <p:cNvSpPr/>
            <p:nvPr/>
          </p:nvSpPr>
          <p:spPr>
            <a:xfrm>
              <a:off x="2549265" y="1713032"/>
              <a:ext cx="1207182" cy="2041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76"/>
            </a:p>
          </p:txBody>
        </p:sp>
        <p:pic>
          <p:nvPicPr>
            <p:cNvPr id="91" name="그림 90">
              <a:extLst>
                <a:ext uri="{FF2B5EF4-FFF2-40B4-BE49-F238E27FC236}">
                  <a16:creationId xmlns:a16="http://schemas.microsoft.com/office/drawing/2014/main" id="{AB3E4EC3-00CE-46FE-8FD3-ED3A6A308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67" b="5834"/>
            <a:stretch/>
          </p:blipFill>
          <p:spPr>
            <a:xfrm>
              <a:off x="2568094" y="1726634"/>
              <a:ext cx="1165908" cy="240307"/>
            </a:xfrm>
            <a:prstGeom prst="rect">
              <a:avLst/>
            </a:prstGeom>
          </p:spPr>
        </p:pic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D21C686D-78E0-4B45-B1B9-D7355BF72618}"/>
                </a:ext>
              </a:extLst>
            </p:cNvPr>
            <p:cNvGrpSpPr/>
            <p:nvPr/>
          </p:nvGrpSpPr>
          <p:grpSpPr>
            <a:xfrm>
              <a:off x="2504996" y="1963174"/>
              <a:ext cx="744655" cy="256366"/>
              <a:chOff x="4794421" y="2865629"/>
              <a:chExt cx="972200" cy="346345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6931AC7-9694-4309-9E94-94F2E581F27A}"/>
                  </a:ext>
                </a:extLst>
              </p:cNvPr>
              <p:cNvSpPr txBox="1"/>
              <p:nvPr/>
            </p:nvSpPr>
            <p:spPr>
              <a:xfrm>
                <a:off x="4794421" y="2865629"/>
                <a:ext cx="962457" cy="217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 b="1">
                    <a:solidFill>
                      <a:srgbClr val="3A3E95"/>
                    </a:solidFill>
                  </a:rPr>
                  <a:t>학부모</a:t>
                </a:r>
                <a:r>
                  <a:rPr lang="en-US" altLang="ko-KR" sz="446" b="1">
                    <a:solidFill>
                      <a:srgbClr val="3A3E95"/>
                    </a:solidFill>
                  </a:rPr>
                  <a:t>A</a:t>
                </a:r>
                <a:endParaRPr lang="ko-KR" altLang="en-US" sz="446" b="1">
                  <a:solidFill>
                    <a:srgbClr val="3A3E95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D0E38BB-F31C-4319-A144-C83DB6851D0C}"/>
                  </a:ext>
                </a:extLst>
              </p:cNvPr>
              <p:cNvSpPr txBox="1"/>
              <p:nvPr/>
            </p:nvSpPr>
            <p:spPr>
              <a:xfrm>
                <a:off x="4804164" y="2994546"/>
                <a:ext cx="962457" cy="217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46"/>
                  <a:t>9</a:t>
                </a:r>
                <a:r>
                  <a:rPr lang="ko-KR" altLang="en-US" sz="446"/>
                  <a:t>월 첫째주가 좋아요</a:t>
                </a:r>
              </a:p>
            </p:txBody>
          </p:sp>
        </p:grp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50AB4C9A-67FD-4376-8381-7E9B47292557}"/>
                </a:ext>
              </a:extLst>
            </p:cNvPr>
            <p:cNvGrpSpPr/>
            <p:nvPr/>
          </p:nvGrpSpPr>
          <p:grpSpPr>
            <a:xfrm>
              <a:off x="2503825" y="2149853"/>
              <a:ext cx="737192" cy="327454"/>
              <a:chOff x="4792891" y="3101414"/>
              <a:chExt cx="962456" cy="442385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BD1F1B1-F206-4243-9161-6970AD249E47}"/>
                  </a:ext>
                </a:extLst>
              </p:cNvPr>
              <p:cNvSpPr txBox="1"/>
              <p:nvPr/>
            </p:nvSpPr>
            <p:spPr>
              <a:xfrm>
                <a:off x="4792891" y="3183929"/>
                <a:ext cx="962456" cy="21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 b="1">
                    <a:solidFill>
                      <a:srgbClr val="3A3E95"/>
                    </a:solidFill>
                  </a:rPr>
                  <a:t>담임선생님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0195DD2-9B61-4695-A703-DE8F89C4B0C5}"/>
                  </a:ext>
                </a:extLst>
              </p:cNvPr>
              <p:cNvSpPr txBox="1"/>
              <p:nvPr/>
            </p:nvSpPr>
            <p:spPr>
              <a:xfrm>
                <a:off x="4792891" y="3326370"/>
                <a:ext cx="962456" cy="21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/>
                  <a:t>네 알겠습니다</a:t>
                </a:r>
                <a:r>
                  <a:rPr lang="en-US" altLang="ko-KR" sz="446"/>
                  <a:t>.</a:t>
                </a:r>
                <a:endParaRPr lang="ko-KR" altLang="en-US" sz="446"/>
              </a:p>
            </p:txBody>
          </p:sp>
          <p:sp>
            <p:nvSpPr>
              <p:cNvPr id="112" name="L 도형 111">
                <a:extLst>
                  <a:ext uri="{FF2B5EF4-FFF2-40B4-BE49-F238E27FC236}">
                    <a16:creationId xmlns:a16="http://schemas.microsoft.com/office/drawing/2014/main" id="{EA0F7D09-A5DC-4167-838F-8144330D4AAC}"/>
                  </a:ext>
                </a:extLst>
              </p:cNvPr>
              <p:cNvSpPr/>
              <p:nvPr/>
            </p:nvSpPr>
            <p:spPr>
              <a:xfrm>
                <a:off x="4896071" y="3145486"/>
                <a:ext cx="67791" cy="63200"/>
              </a:xfrm>
              <a:prstGeom prst="corner">
                <a:avLst>
                  <a:gd name="adj1" fmla="val 26618"/>
                  <a:gd name="adj2" fmla="val 22722"/>
                </a:avLst>
              </a:prstGeom>
              <a:solidFill>
                <a:srgbClr val="63E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02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63D2905-8125-4203-8299-5862BFBAF74A}"/>
                  </a:ext>
                </a:extLst>
              </p:cNvPr>
              <p:cNvSpPr txBox="1"/>
              <p:nvPr/>
            </p:nvSpPr>
            <p:spPr>
              <a:xfrm>
                <a:off x="4879629" y="3101414"/>
                <a:ext cx="368647" cy="2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383" b="1">
                    <a:solidFill>
                      <a:srgbClr val="63E3A6"/>
                    </a:solidFill>
                  </a:rPr>
                  <a:t>답글</a:t>
                </a:r>
              </a:p>
            </p:txBody>
          </p:sp>
        </p:grpSp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5BB746EB-6433-4579-9FE5-77B85874006E}"/>
                </a:ext>
              </a:extLst>
            </p:cNvPr>
            <p:cNvGrpSpPr/>
            <p:nvPr/>
          </p:nvGrpSpPr>
          <p:grpSpPr>
            <a:xfrm>
              <a:off x="2503825" y="2428321"/>
              <a:ext cx="744655" cy="256366"/>
              <a:chOff x="4794421" y="2865629"/>
              <a:chExt cx="972200" cy="346345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604CAA-1BD0-4083-9266-2F0D177F57E7}"/>
                  </a:ext>
                </a:extLst>
              </p:cNvPr>
              <p:cNvSpPr txBox="1"/>
              <p:nvPr/>
            </p:nvSpPr>
            <p:spPr>
              <a:xfrm>
                <a:off x="4794421" y="2865629"/>
                <a:ext cx="962457" cy="217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 b="1">
                    <a:solidFill>
                      <a:srgbClr val="3A3E95"/>
                    </a:solidFill>
                  </a:rPr>
                  <a:t>학부모</a:t>
                </a:r>
                <a:r>
                  <a:rPr lang="en-US" altLang="ko-KR" sz="446" b="1">
                    <a:solidFill>
                      <a:srgbClr val="3A3E95"/>
                    </a:solidFill>
                  </a:rPr>
                  <a:t>B</a:t>
                </a:r>
                <a:endParaRPr lang="ko-KR" altLang="en-US" sz="446" b="1">
                  <a:solidFill>
                    <a:srgbClr val="3A3E95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C84EBF7-D3D8-4965-9945-941B64F1CD25}"/>
                  </a:ext>
                </a:extLst>
              </p:cNvPr>
              <p:cNvSpPr txBox="1"/>
              <p:nvPr/>
            </p:nvSpPr>
            <p:spPr>
              <a:xfrm>
                <a:off x="4804164" y="2994546"/>
                <a:ext cx="962457" cy="217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46"/>
                  <a:t>9</a:t>
                </a:r>
                <a:r>
                  <a:rPr lang="ko-KR" altLang="en-US" sz="446"/>
                  <a:t>월 </a:t>
                </a:r>
                <a:r>
                  <a:rPr lang="en-US" altLang="ko-KR" sz="446"/>
                  <a:t>5</a:t>
                </a:r>
                <a:r>
                  <a:rPr lang="ko-KR" altLang="en-US" sz="446"/>
                  <a:t>일이 좋습니다</a:t>
                </a:r>
                <a:r>
                  <a:rPr lang="en-US" altLang="ko-KR" sz="446"/>
                  <a:t>.</a:t>
                </a:r>
                <a:endParaRPr lang="ko-KR" altLang="en-US" sz="446"/>
              </a:p>
            </p:txBody>
          </p:sp>
        </p:grp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96E46AE9-42B6-4A56-A4ED-C841729C12D5}"/>
                </a:ext>
              </a:extLst>
            </p:cNvPr>
            <p:cNvGrpSpPr/>
            <p:nvPr/>
          </p:nvGrpSpPr>
          <p:grpSpPr>
            <a:xfrm>
              <a:off x="2505713" y="2613832"/>
              <a:ext cx="737192" cy="327454"/>
              <a:chOff x="4792891" y="3101414"/>
              <a:chExt cx="962456" cy="442385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A4639B2-6256-4877-AE95-74D341722A39}"/>
                  </a:ext>
                </a:extLst>
              </p:cNvPr>
              <p:cNvSpPr txBox="1"/>
              <p:nvPr/>
            </p:nvSpPr>
            <p:spPr>
              <a:xfrm>
                <a:off x="4792891" y="3183929"/>
                <a:ext cx="962456" cy="21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 b="1">
                    <a:solidFill>
                      <a:srgbClr val="3A3E95"/>
                    </a:solidFill>
                  </a:rPr>
                  <a:t>담임선생님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C5E6EF2-A349-4E99-B795-DD538CABCDC7}"/>
                  </a:ext>
                </a:extLst>
              </p:cNvPr>
              <p:cNvSpPr txBox="1"/>
              <p:nvPr/>
            </p:nvSpPr>
            <p:spPr>
              <a:xfrm>
                <a:off x="4792891" y="3326370"/>
                <a:ext cx="962456" cy="21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/>
                  <a:t>네 알겠습니다</a:t>
                </a:r>
                <a:r>
                  <a:rPr lang="en-US" altLang="ko-KR" sz="446"/>
                  <a:t>.</a:t>
                </a:r>
                <a:endParaRPr lang="ko-KR" altLang="en-US" sz="446"/>
              </a:p>
            </p:txBody>
          </p:sp>
          <p:sp>
            <p:nvSpPr>
              <p:cNvPr id="106" name="L 도형 105">
                <a:extLst>
                  <a:ext uri="{FF2B5EF4-FFF2-40B4-BE49-F238E27FC236}">
                    <a16:creationId xmlns:a16="http://schemas.microsoft.com/office/drawing/2014/main" id="{8D495002-1524-4617-B9DB-43360FCD8B5C}"/>
                  </a:ext>
                </a:extLst>
              </p:cNvPr>
              <p:cNvSpPr/>
              <p:nvPr/>
            </p:nvSpPr>
            <p:spPr>
              <a:xfrm>
                <a:off x="4896071" y="3145486"/>
                <a:ext cx="67791" cy="63200"/>
              </a:xfrm>
              <a:prstGeom prst="corner">
                <a:avLst>
                  <a:gd name="adj1" fmla="val 26618"/>
                  <a:gd name="adj2" fmla="val 22722"/>
                </a:avLst>
              </a:prstGeom>
              <a:solidFill>
                <a:srgbClr val="63E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02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02E446A-8BAC-478D-829D-17D9A6D0A174}"/>
                  </a:ext>
                </a:extLst>
              </p:cNvPr>
              <p:cNvSpPr txBox="1"/>
              <p:nvPr/>
            </p:nvSpPr>
            <p:spPr>
              <a:xfrm>
                <a:off x="4879629" y="3101414"/>
                <a:ext cx="368647" cy="2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383" b="1">
                    <a:solidFill>
                      <a:srgbClr val="63E3A6"/>
                    </a:solidFill>
                  </a:rPr>
                  <a:t>답글</a:t>
                </a:r>
              </a:p>
            </p:txBody>
          </p:sp>
        </p:grp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D24587A4-9E0C-4594-85A0-B903CD273631}"/>
                </a:ext>
              </a:extLst>
            </p:cNvPr>
            <p:cNvGrpSpPr/>
            <p:nvPr/>
          </p:nvGrpSpPr>
          <p:grpSpPr>
            <a:xfrm>
              <a:off x="2507556" y="2909126"/>
              <a:ext cx="1250440" cy="462192"/>
              <a:chOff x="4794421" y="2865629"/>
              <a:chExt cx="1632540" cy="624413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2F91904-EA9A-4021-99D8-4A94B943683E}"/>
                  </a:ext>
                </a:extLst>
              </p:cNvPr>
              <p:cNvSpPr txBox="1"/>
              <p:nvPr/>
            </p:nvSpPr>
            <p:spPr>
              <a:xfrm>
                <a:off x="4794421" y="2865629"/>
                <a:ext cx="962458" cy="217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 b="1">
                    <a:solidFill>
                      <a:srgbClr val="3A3E95"/>
                    </a:solidFill>
                  </a:rPr>
                  <a:t>학부모</a:t>
                </a:r>
                <a:r>
                  <a:rPr lang="en-US" altLang="ko-KR" sz="446" b="1">
                    <a:solidFill>
                      <a:srgbClr val="3A3E95"/>
                    </a:solidFill>
                  </a:rPr>
                  <a:t>C</a:t>
                </a:r>
                <a:endParaRPr lang="ko-KR" altLang="en-US" sz="446" b="1">
                  <a:solidFill>
                    <a:srgbClr val="3A3E95"/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BA1DAB7-D46B-4E7E-9CB9-0047D6456593}"/>
                  </a:ext>
                </a:extLst>
              </p:cNvPr>
              <p:cNvSpPr txBox="1"/>
              <p:nvPr/>
            </p:nvSpPr>
            <p:spPr>
              <a:xfrm>
                <a:off x="4804164" y="2994546"/>
                <a:ext cx="1622797" cy="495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46"/>
                  <a:t>9</a:t>
                </a:r>
                <a:r>
                  <a:rPr lang="ko-KR" altLang="en-US" sz="446"/>
                  <a:t>월 다</a:t>
                </a:r>
                <a:r>
                  <a:rPr lang="en-US" altLang="ko-KR" sz="446"/>
                  <a:t> </a:t>
                </a:r>
                <a:r>
                  <a:rPr lang="ko-KR" altLang="en-US" sz="446"/>
                  <a:t>괜찮습니다</a:t>
                </a:r>
                <a:r>
                  <a:rPr lang="en-US" altLang="ko-KR" sz="446"/>
                  <a:t>.</a:t>
                </a:r>
              </a:p>
              <a:p>
                <a:r>
                  <a:rPr lang="ko-KR" altLang="en-US" sz="446"/>
                  <a:t>우리아이는 알레르기가 너무 심해서 걱정인데요 선생님께서 조금 신경써주시면 좋을거같아요</a:t>
                </a:r>
              </a:p>
            </p:txBody>
          </p: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58B540FC-ECE3-459B-B009-E012DB3ACB18}"/>
                </a:ext>
              </a:extLst>
            </p:cNvPr>
            <p:cNvGrpSpPr/>
            <p:nvPr/>
          </p:nvGrpSpPr>
          <p:grpSpPr>
            <a:xfrm>
              <a:off x="2521280" y="3299428"/>
              <a:ext cx="1116844" cy="327454"/>
              <a:chOff x="4792891" y="3101414"/>
              <a:chExt cx="1458120" cy="442385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6B61972-1D02-4169-82A1-61A4521A9DB1}"/>
                  </a:ext>
                </a:extLst>
              </p:cNvPr>
              <p:cNvSpPr txBox="1"/>
              <p:nvPr/>
            </p:nvSpPr>
            <p:spPr>
              <a:xfrm>
                <a:off x="4792891" y="3183929"/>
                <a:ext cx="962457" cy="21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 b="1">
                    <a:solidFill>
                      <a:srgbClr val="3A3E95"/>
                    </a:solidFill>
                  </a:rPr>
                  <a:t>담임선생님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FE17FD6-4E10-4B1A-B0B4-E32151893093}"/>
                  </a:ext>
                </a:extLst>
              </p:cNvPr>
              <p:cNvSpPr txBox="1"/>
              <p:nvPr/>
            </p:nvSpPr>
            <p:spPr>
              <a:xfrm>
                <a:off x="4792891" y="3326370"/>
                <a:ext cx="1458120" cy="21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/>
                  <a:t>네 자세한 내용 더 남겨주시겠어요</a:t>
                </a:r>
                <a:r>
                  <a:rPr lang="en-US" altLang="ko-KR" sz="446"/>
                  <a:t>?</a:t>
                </a:r>
                <a:endParaRPr lang="ko-KR" altLang="en-US" sz="446"/>
              </a:p>
            </p:txBody>
          </p:sp>
          <p:sp>
            <p:nvSpPr>
              <p:cNvPr id="100" name="L 도형 99">
                <a:extLst>
                  <a:ext uri="{FF2B5EF4-FFF2-40B4-BE49-F238E27FC236}">
                    <a16:creationId xmlns:a16="http://schemas.microsoft.com/office/drawing/2014/main" id="{9F2F23F6-B31F-4A36-82D1-2F4820D34CBB}"/>
                  </a:ext>
                </a:extLst>
              </p:cNvPr>
              <p:cNvSpPr/>
              <p:nvPr/>
            </p:nvSpPr>
            <p:spPr>
              <a:xfrm>
                <a:off x="4896071" y="3145486"/>
                <a:ext cx="67791" cy="63200"/>
              </a:xfrm>
              <a:prstGeom prst="corner">
                <a:avLst>
                  <a:gd name="adj1" fmla="val 26618"/>
                  <a:gd name="adj2" fmla="val 22722"/>
                </a:avLst>
              </a:prstGeom>
              <a:solidFill>
                <a:srgbClr val="63E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02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BE7E5DA-735B-4FD7-AF7D-9DFF5CB8445F}"/>
                  </a:ext>
                </a:extLst>
              </p:cNvPr>
              <p:cNvSpPr txBox="1"/>
              <p:nvPr/>
            </p:nvSpPr>
            <p:spPr>
              <a:xfrm>
                <a:off x="4879629" y="3101414"/>
                <a:ext cx="368648" cy="2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383" b="1">
                    <a:solidFill>
                      <a:srgbClr val="63E3A6"/>
                    </a:solidFill>
                  </a:rPr>
                  <a:t>답글</a:t>
                </a:r>
              </a:p>
            </p:txBody>
          </p:sp>
        </p:grpSp>
      </p:grpSp>
      <p:sp>
        <p:nvSpPr>
          <p:cNvPr id="71" name="Rectangle 2">
            <a:extLst>
              <a:ext uri="{FF2B5EF4-FFF2-40B4-BE49-F238E27FC236}">
                <a16:creationId xmlns:a16="http://schemas.microsoft.com/office/drawing/2014/main" id="{3583A8BB-3A9A-40D8-82B0-B231F9EA8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83" y="65791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그룹 활용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76" name="Rectangle 2">
            <a:extLst>
              <a:ext uri="{FF2B5EF4-FFF2-40B4-BE49-F238E27FC236}">
                <a16:creationId xmlns:a16="http://schemas.microsoft.com/office/drawing/2014/main" id="{F3E32379-7425-4741-8E42-110404ABB06C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2D6A1276-B42B-4C93-A473-02B261801AF3}"/>
              </a:ext>
            </a:extLst>
          </p:cNvPr>
          <p:cNvGrpSpPr/>
          <p:nvPr/>
        </p:nvGrpSpPr>
        <p:grpSpPr>
          <a:xfrm>
            <a:off x="5109621" y="1196436"/>
            <a:ext cx="1773668" cy="2952044"/>
            <a:chOff x="2204354" y="1199050"/>
            <a:chExt cx="1773668" cy="2952044"/>
          </a:xfrm>
        </p:grpSpPr>
        <p:pic>
          <p:nvPicPr>
            <p:cNvPr id="123" name="그림 122">
              <a:extLst>
                <a:ext uri="{FF2B5EF4-FFF2-40B4-BE49-F238E27FC236}">
                  <a16:creationId xmlns:a16="http://schemas.microsoft.com/office/drawing/2014/main" id="{D1A3BBD3-8229-425C-B458-25E3BF95E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" t="6680" r="2083" b="39447"/>
            <a:stretch/>
          </p:blipFill>
          <p:spPr>
            <a:xfrm>
              <a:off x="2476377" y="1625238"/>
              <a:ext cx="1226521" cy="1558593"/>
            </a:xfrm>
            <a:prstGeom prst="rect">
              <a:avLst/>
            </a:prstGeom>
          </p:spPr>
        </p:pic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29F585BF-733C-47DE-B35D-2FFA48FAF219}"/>
                </a:ext>
              </a:extLst>
            </p:cNvPr>
            <p:cNvSpPr/>
            <p:nvPr/>
          </p:nvSpPr>
          <p:spPr>
            <a:xfrm>
              <a:off x="2483672" y="1633936"/>
              <a:ext cx="575136" cy="125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28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DE9C387-8EC4-4486-9C5F-27FE6A80BC86}"/>
                </a:ext>
              </a:extLst>
            </p:cNvPr>
            <p:cNvSpPr txBox="1"/>
            <p:nvPr/>
          </p:nvSpPr>
          <p:spPr>
            <a:xfrm>
              <a:off x="2440137" y="1625506"/>
              <a:ext cx="1293863" cy="140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13" b="1"/>
                <a:t>가을 소풍 사진</a:t>
              </a:r>
              <a:endParaRPr lang="en-US" altLang="ko-KR" sz="313" b="1"/>
            </a:p>
          </p:txBody>
        </p:sp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1B8A42E4-FEC9-4AE5-92D6-51123A621462}"/>
                </a:ext>
              </a:extLst>
            </p:cNvPr>
            <p:cNvSpPr/>
            <p:nvPr/>
          </p:nvSpPr>
          <p:spPr>
            <a:xfrm>
              <a:off x="2468556" y="1611921"/>
              <a:ext cx="1242977" cy="2091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76"/>
            </a:p>
          </p:txBody>
        </p:sp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8E8C316A-14E4-4F49-B03C-21931B988998}"/>
                </a:ext>
              </a:extLst>
            </p:cNvPr>
            <p:cNvGrpSpPr/>
            <p:nvPr/>
          </p:nvGrpSpPr>
          <p:grpSpPr>
            <a:xfrm>
              <a:off x="2204354" y="1199050"/>
              <a:ext cx="1773668" cy="2952044"/>
              <a:chOff x="-3358284" y="1245927"/>
              <a:chExt cx="2315650" cy="3757970"/>
            </a:xfrm>
          </p:grpSpPr>
          <p:pic>
            <p:nvPicPr>
              <p:cNvPr id="154" name="그림 153">
                <a:extLst>
                  <a:ext uri="{FF2B5EF4-FFF2-40B4-BE49-F238E27FC236}">
                    <a16:creationId xmlns:a16="http://schemas.microsoft.com/office/drawing/2014/main" id="{0C6D8EC0-C776-4867-8D61-DB0A36DAA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58284" y="1245927"/>
                <a:ext cx="2315650" cy="375797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/>
              </a:scene3d>
              <a:sp3d prstMaterial="matte">
                <a:bevelT/>
                <a:bevelB/>
              </a:sp3d>
            </p:spPr>
          </p:pic>
          <p:pic>
            <p:nvPicPr>
              <p:cNvPr id="155" name="그림 154">
                <a:extLst>
                  <a:ext uri="{FF2B5EF4-FFF2-40B4-BE49-F238E27FC236}">
                    <a16:creationId xmlns:a16="http://schemas.microsoft.com/office/drawing/2014/main" id="{312DA83C-B582-44DF-B01C-1C50A499F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04802" y="1745235"/>
                <a:ext cx="1576063" cy="2212242"/>
              </a:xfrm>
              <a:prstGeom prst="rect">
                <a:avLst/>
              </a:prstGeom>
            </p:spPr>
          </p:pic>
          <p:sp>
            <p:nvSpPr>
              <p:cNvPr id="156" name="타원 155">
                <a:extLst>
                  <a:ext uri="{FF2B5EF4-FFF2-40B4-BE49-F238E27FC236}">
                    <a16:creationId xmlns:a16="http://schemas.microsoft.com/office/drawing/2014/main" id="{87B4AA90-FD36-45B5-8E91-1431D7ADB42C}"/>
                  </a:ext>
                </a:extLst>
              </p:cNvPr>
              <p:cNvSpPr/>
              <p:nvPr/>
            </p:nvSpPr>
            <p:spPr>
              <a:xfrm>
                <a:off x="-2786639" y="2709054"/>
                <a:ext cx="90671" cy="923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876"/>
              </a:p>
            </p:txBody>
          </p:sp>
          <p:sp>
            <p:nvSpPr>
              <p:cNvPr id="157" name="타원 156">
                <a:extLst>
                  <a:ext uri="{FF2B5EF4-FFF2-40B4-BE49-F238E27FC236}">
                    <a16:creationId xmlns:a16="http://schemas.microsoft.com/office/drawing/2014/main" id="{8A6ED57D-8950-4A71-85DE-5DF08EAF15C3}"/>
                  </a:ext>
                </a:extLst>
              </p:cNvPr>
              <p:cNvSpPr/>
              <p:nvPr/>
            </p:nvSpPr>
            <p:spPr>
              <a:xfrm>
                <a:off x="-2791403" y="3550790"/>
                <a:ext cx="90671" cy="923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876"/>
              </a:p>
            </p:txBody>
          </p:sp>
          <p:sp>
            <p:nvSpPr>
              <p:cNvPr id="158" name="타원 157">
                <a:extLst>
                  <a:ext uri="{FF2B5EF4-FFF2-40B4-BE49-F238E27FC236}">
                    <a16:creationId xmlns:a16="http://schemas.microsoft.com/office/drawing/2014/main" id="{3CAA503B-6019-41CC-98BB-9C2848AF391D}"/>
                  </a:ext>
                </a:extLst>
              </p:cNvPr>
              <p:cNvSpPr/>
              <p:nvPr/>
            </p:nvSpPr>
            <p:spPr>
              <a:xfrm>
                <a:off x="-2433778" y="3550790"/>
                <a:ext cx="90671" cy="923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876"/>
              </a:p>
            </p:txBody>
          </p:sp>
        </p:grpSp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id="{9CBD9A11-5883-458C-9966-5388AD5B85B1}"/>
                </a:ext>
              </a:extLst>
            </p:cNvPr>
            <p:cNvSpPr/>
            <p:nvPr/>
          </p:nvSpPr>
          <p:spPr>
            <a:xfrm>
              <a:off x="2549265" y="1713032"/>
              <a:ext cx="1207182" cy="2041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76"/>
            </a:p>
          </p:txBody>
        </p:sp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FEA514B8-58F8-4376-B7CC-D7C22DB68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67" b="5834"/>
            <a:stretch/>
          </p:blipFill>
          <p:spPr>
            <a:xfrm>
              <a:off x="2568094" y="1726634"/>
              <a:ext cx="1165908" cy="240307"/>
            </a:xfrm>
            <a:prstGeom prst="rect">
              <a:avLst/>
            </a:prstGeom>
          </p:spPr>
        </p:pic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1A00CD8B-2858-4A14-BA56-30FB88C4ACFD}"/>
                </a:ext>
              </a:extLst>
            </p:cNvPr>
            <p:cNvGrpSpPr/>
            <p:nvPr/>
          </p:nvGrpSpPr>
          <p:grpSpPr>
            <a:xfrm>
              <a:off x="2504996" y="1963174"/>
              <a:ext cx="744655" cy="256366"/>
              <a:chOff x="4794421" y="2865629"/>
              <a:chExt cx="972200" cy="346345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B4AC3DC7-9081-494F-A153-9F8F85FE387B}"/>
                  </a:ext>
                </a:extLst>
              </p:cNvPr>
              <p:cNvSpPr txBox="1"/>
              <p:nvPr/>
            </p:nvSpPr>
            <p:spPr>
              <a:xfrm>
                <a:off x="4794421" y="2865629"/>
                <a:ext cx="962457" cy="217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 b="1">
                    <a:solidFill>
                      <a:srgbClr val="3A3E95"/>
                    </a:solidFill>
                  </a:rPr>
                  <a:t>학부모</a:t>
                </a:r>
                <a:r>
                  <a:rPr lang="en-US" altLang="ko-KR" sz="446" b="1">
                    <a:solidFill>
                      <a:srgbClr val="3A3E95"/>
                    </a:solidFill>
                  </a:rPr>
                  <a:t>A</a:t>
                </a:r>
                <a:endParaRPr lang="ko-KR" altLang="en-US" sz="446" b="1">
                  <a:solidFill>
                    <a:srgbClr val="3A3E95"/>
                  </a:solidFill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C4CBA37-184F-43EA-8A31-53A8AC0C2303}"/>
                  </a:ext>
                </a:extLst>
              </p:cNvPr>
              <p:cNvSpPr txBox="1"/>
              <p:nvPr/>
            </p:nvSpPr>
            <p:spPr>
              <a:xfrm>
                <a:off x="4804164" y="2994546"/>
                <a:ext cx="962457" cy="217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446"/>
                  <a:t>9</a:t>
                </a:r>
                <a:r>
                  <a:rPr lang="ko-KR" altLang="en-US" sz="446"/>
                  <a:t>월 첫째주가 좋아요</a:t>
                </a: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60D44EE8-344B-43C4-B8B9-F3326DB98E7E}"/>
                </a:ext>
              </a:extLst>
            </p:cNvPr>
            <p:cNvGrpSpPr/>
            <p:nvPr/>
          </p:nvGrpSpPr>
          <p:grpSpPr>
            <a:xfrm>
              <a:off x="2503825" y="2149853"/>
              <a:ext cx="737192" cy="327454"/>
              <a:chOff x="4792891" y="3101414"/>
              <a:chExt cx="962456" cy="44238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1782525-C8AB-4762-A78C-D257E8F46B84}"/>
                  </a:ext>
                </a:extLst>
              </p:cNvPr>
              <p:cNvSpPr txBox="1"/>
              <p:nvPr/>
            </p:nvSpPr>
            <p:spPr>
              <a:xfrm>
                <a:off x="4792891" y="3183929"/>
                <a:ext cx="962456" cy="21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 b="1">
                    <a:solidFill>
                      <a:srgbClr val="3A3E95"/>
                    </a:solidFill>
                  </a:rPr>
                  <a:t>담임선생님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E46A6203-0E66-4D0B-9B67-DC70C18A3CED}"/>
                  </a:ext>
                </a:extLst>
              </p:cNvPr>
              <p:cNvSpPr txBox="1"/>
              <p:nvPr/>
            </p:nvSpPr>
            <p:spPr>
              <a:xfrm>
                <a:off x="4792891" y="3326370"/>
                <a:ext cx="962456" cy="21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46"/>
                  <a:t>네 알겠습니다</a:t>
                </a:r>
                <a:r>
                  <a:rPr lang="en-US" altLang="ko-KR" sz="446"/>
                  <a:t>.</a:t>
                </a:r>
                <a:endParaRPr lang="ko-KR" altLang="en-US" sz="446"/>
              </a:p>
            </p:txBody>
          </p:sp>
          <p:sp>
            <p:nvSpPr>
              <p:cNvPr id="150" name="L 도형 149">
                <a:extLst>
                  <a:ext uri="{FF2B5EF4-FFF2-40B4-BE49-F238E27FC236}">
                    <a16:creationId xmlns:a16="http://schemas.microsoft.com/office/drawing/2014/main" id="{178CA2CA-D7A4-4D3B-9B3E-EF4298896DFC}"/>
                  </a:ext>
                </a:extLst>
              </p:cNvPr>
              <p:cNvSpPr/>
              <p:nvPr/>
            </p:nvSpPr>
            <p:spPr>
              <a:xfrm>
                <a:off x="4896071" y="3145486"/>
                <a:ext cx="67791" cy="63200"/>
              </a:xfrm>
              <a:prstGeom prst="corner">
                <a:avLst>
                  <a:gd name="adj1" fmla="val 26618"/>
                  <a:gd name="adj2" fmla="val 22722"/>
                </a:avLst>
              </a:prstGeom>
              <a:solidFill>
                <a:srgbClr val="63E3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4504" tIns="22252" rIns="44504" bIns="222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020"/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FE63E607-9522-4FF9-82A4-05196DE11914}"/>
                  </a:ext>
                </a:extLst>
              </p:cNvPr>
              <p:cNvSpPr txBox="1"/>
              <p:nvPr/>
            </p:nvSpPr>
            <p:spPr>
              <a:xfrm>
                <a:off x="4879629" y="3101414"/>
                <a:ext cx="368647" cy="2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383" b="1">
                    <a:solidFill>
                      <a:srgbClr val="63E3A6"/>
                    </a:solidFill>
                  </a:rPr>
                  <a:t>답글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47C8F54-BE06-4C83-A824-E3A2F18BDA25}"/>
              </a:ext>
            </a:extLst>
          </p:cNvPr>
          <p:cNvSpPr txBox="1"/>
          <p:nvPr/>
        </p:nvSpPr>
        <p:spPr>
          <a:xfrm>
            <a:off x="1267093" y="4052097"/>
            <a:ext cx="1111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공지사항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0A3BEDE-3151-4A7F-8972-AEA22507BEE4}"/>
              </a:ext>
            </a:extLst>
          </p:cNvPr>
          <p:cNvSpPr txBox="1"/>
          <p:nvPr/>
        </p:nvSpPr>
        <p:spPr>
          <a:xfrm>
            <a:off x="3344368" y="4058921"/>
            <a:ext cx="11114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선생님</a:t>
            </a:r>
            <a:r>
              <a:rPr lang="en-US" altLang="ko-KR" sz="1050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050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화면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4C829E2-3CA6-43E3-B073-100406A36B47}"/>
              </a:ext>
            </a:extLst>
          </p:cNvPr>
          <p:cNvSpPr txBox="1"/>
          <p:nvPr/>
        </p:nvSpPr>
        <p:spPr>
          <a:xfrm>
            <a:off x="5514085" y="4052950"/>
            <a:ext cx="11114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</a:t>
            </a:r>
            <a:r>
              <a:rPr lang="en-US" altLang="ko-KR" sz="1050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050" b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화면</a:t>
            </a:r>
          </a:p>
        </p:txBody>
      </p:sp>
      <p:grpSp>
        <p:nvGrpSpPr>
          <p:cNvPr id="121" name="그룹 120">
            <a:extLst>
              <a:ext uri="{FF2B5EF4-FFF2-40B4-BE49-F238E27FC236}">
                <a16:creationId xmlns:a16="http://schemas.microsoft.com/office/drawing/2014/main" id="{2EB2D4E4-2987-43DF-9C74-907E8A0A3128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122" name="그룹 121">
              <a:extLst>
                <a:ext uri="{FF2B5EF4-FFF2-40B4-BE49-F238E27FC236}">
                  <a16:creationId xmlns:a16="http://schemas.microsoft.com/office/drawing/2014/main" id="{B37CE985-3E67-44ED-9651-93FFA6448A22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133" name="그림 132">
                <a:extLst>
                  <a:ext uri="{FF2B5EF4-FFF2-40B4-BE49-F238E27FC236}">
                    <a16:creationId xmlns:a16="http://schemas.microsoft.com/office/drawing/2014/main" id="{6FC25DD2-20F9-4490-AFCB-D7B91DC92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85B09A5-3756-4D1B-B11F-AAF3CC313A5B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132" name="그림 131">
              <a:extLst>
                <a:ext uri="{FF2B5EF4-FFF2-40B4-BE49-F238E27FC236}">
                  <a16:creationId xmlns:a16="http://schemas.microsoft.com/office/drawing/2014/main" id="{9375C8E7-860F-4B5D-A305-26409D0B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832616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3E24B1-694D-4637-A6C2-24CF397AF7A0}"/>
              </a:ext>
            </a:extLst>
          </p:cNvPr>
          <p:cNvSpPr/>
          <p:nvPr/>
        </p:nvSpPr>
        <p:spPr>
          <a:xfrm>
            <a:off x="112533" y="4466298"/>
            <a:ext cx="7550509" cy="67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57"/>
              </a:spcBef>
            </a:pPr>
            <a:r>
              <a:rPr lang="en-US" altLang="ko-KR" sz="1166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Tcall </a:t>
            </a:r>
            <a:r>
              <a:rPr lang="ko-KR" altLang="en-US" sz="1166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교원안심번호 그룹 기능을 활용하여</a:t>
            </a:r>
            <a:endParaRPr lang="en-US" altLang="ko-KR" sz="1166">
              <a:solidFill>
                <a:srgbClr val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57"/>
              </a:spcBef>
            </a:pPr>
            <a:r>
              <a:rPr lang="ko-KR" altLang="en-US" sz="1166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</a:t>
            </a:r>
            <a:r>
              <a:rPr lang="en-US" altLang="ko-KR" sz="1166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166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 </a:t>
            </a:r>
            <a:r>
              <a:rPr lang="ko-KR" altLang="en-US" sz="1166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설문 및 투표 기능 활용 </a:t>
            </a:r>
            <a:r>
              <a:rPr lang="ko-KR" altLang="en-US" sz="1166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가능</a:t>
            </a:r>
            <a:endParaRPr lang="en-US" altLang="ko-KR" sz="1166" dirty="0">
              <a:solidFill>
                <a:srgbClr val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6524B606-D5BE-4DCF-9BC6-42D96F0A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23787" r="12042" b="23789"/>
          <a:stretch/>
        </p:blipFill>
        <p:spPr>
          <a:xfrm>
            <a:off x="1892423" y="699034"/>
            <a:ext cx="348046" cy="342926"/>
          </a:xfrm>
          <a:prstGeom prst="rect">
            <a:avLst/>
          </a:prstGeom>
        </p:spPr>
      </p:pic>
      <p:sp>
        <p:nvSpPr>
          <p:cNvPr id="71" name="Rectangle 2">
            <a:extLst>
              <a:ext uri="{FF2B5EF4-FFF2-40B4-BE49-F238E27FC236}">
                <a16:creationId xmlns:a16="http://schemas.microsoft.com/office/drawing/2014/main" id="{3583A8BB-3A9A-40D8-82B0-B231F9EA8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75" y="680998"/>
            <a:ext cx="1658179" cy="27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44"/>
              </a:lnSpc>
              <a:defRPr/>
            </a:pPr>
            <a:r>
              <a:rPr lang="ko-KR" altLang="en-US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설문</a:t>
            </a:r>
            <a:r>
              <a:rPr lang="en-US" altLang="ko-KR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(</a:t>
            </a:r>
            <a:r>
              <a:rPr lang="ko-KR" altLang="en-US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투표</a:t>
            </a:r>
            <a:r>
              <a:rPr lang="en-US" altLang="ko-KR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)</a:t>
            </a:r>
            <a:r>
              <a:rPr lang="ko-KR" altLang="en-US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조사 기능</a:t>
            </a:r>
            <a:endParaRPr lang="en-US" altLang="ko-KR" sz="1239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8CFD6B1-C6D6-40F6-8371-AAD80D847C56}"/>
              </a:ext>
            </a:extLst>
          </p:cNvPr>
          <p:cNvGrpSpPr/>
          <p:nvPr/>
        </p:nvGrpSpPr>
        <p:grpSpPr>
          <a:xfrm>
            <a:off x="839227" y="1128002"/>
            <a:ext cx="6097121" cy="3262143"/>
            <a:chOff x="1223932" y="1480127"/>
            <a:chExt cx="7434843" cy="3972038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747F0D2-F35E-43BE-86A7-7BCB74419CE8}"/>
                </a:ext>
              </a:extLst>
            </p:cNvPr>
            <p:cNvSpPr/>
            <p:nvPr/>
          </p:nvSpPr>
          <p:spPr>
            <a:xfrm>
              <a:off x="1637267" y="3050609"/>
              <a:ext cx="1104447" cy="151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15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12E58A0-8AEE-4D10-A0A7-1D834D09C966}"/>
                </a:ext>
              </a:extLst>
            </p:cNvPr>
            <p:cNvSpPr/>
            <p:nvPr/>
          </p:nvSpPr>
          <p:spPr>
            <a:xfrm>
              <a:off x="1557750" y="3799163"/>
              <a:ext cx="1159687" cy="525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5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DE0C6207-0037-4021-B492-207F9605E5FC}"/>
                </a:ext>
              </a:extLst>
            </p:cNvPr>
            <p:cNvSpPr/>
            <p:nvPr/>
          </p:nvSpPr>
          <p:spPr>
            <a:xfrm>
              <a:off x="1557750" y="2086719"/>
              <a:ext cx="1107757" cy="166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5"/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9929727A-45B0-46D8-A7B3-F6D713A93998}"/>
                </a:ext>
              </a:extLst>
            </p:cNvPr>
            <p:cNvSpPr/>
            <p:nvPr/>
          </p:nvSpPr>
          <p:spPr>
            <a:xfrm>
              <a:off x="1859043" y="4747567"/>
              <a:ext cx="949383" cy="100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95"/>
            </a:p>
          </p:txBody>
        </p:sp>
        <p:pic>
          <p:nvPicPr>
            <p:cNvPr id="83" name="그림 82">
              <a:extLst>
                <a:ext uri="{FF2B5EF4-FFF2-40B4-BE49-F238E27FC236}">
                  <a16:creationId xmlns:a16="http://schemas.microsoft.com/office/drawing/2014/main" id="{1F945F86-9AA8-4BB6-B9EE-B4FCD4D8A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932" y="1486595"/>
              <a:ext cx="2194228" cy="36520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bliqueBottomRight"/>
              <a:lightRig rig="balanced" dir="t"/>
            </a:scene3d>
            <a:sp3d prstMaterial="matte">
              <a:bevelT/>
              <a:bevelB/>
            </a:sp3d>
          </p:spPr>
        </p:pic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4FD3461C-AA4B-40E2-9CA8-5C9143DA30FB}"/>
                </a:ext>
              </a:extLst>
            </p:cNvPr>
            <p:cNvSpPr/>
            <p:nvPr/>
          </p:nvSpPr>
          <p:spPr>
            <a:xfrm>
              <a:off x="1650849" y="2126555"/>
              <a:ext cx="1496208" cy="2521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15" tIns="21608" rIns="43215" bIns="216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51"/>
            </a:p>
          </p:txBody>
        </p:sp>
        <p:pic>
          <p:nvPicPr>
            <p:cNvPr id="85" name="object 4">
              <a:extLst>
                <a:ext uri="{FF2B5EF4-FFF2-40B4-BE49-F238E27FC236}">
                  <a16:creationId xmlns:a16="http://schemas.microsoft.com/office/drawing/2014/main" id="{2F591F05-5F98-43FC-B44E-99FE3E7E2C16}"/>
                </a:ext>
              </a:extLst>
            </p:cNvPr>
            <p:cNvPicPr/>
            <p:nvPr/>
          </p:nvPicPr>
          <p:blipFill rotWithShape="1">
            <a:blip r:embed="rId5" cstate="print"/>
            <a:srcRect l="49110" t="16188" r="24125" b="21907"/>
            <a:stretch/>
          </p:blipFill>
          <p:spPr>
            <a:xfrm>
              <a:off x="1647447" y="2130919"/>
              <a:ext cx="1504508" cy="2193622"/>
            </a:xfrm>
            <a:prstGeom prst="rect">
              <a:avLst/>
            </a:prstGeom>
          </p:spPr>
        </p:pic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C85D7DAF-1A94-491F-AEE0-0128EDA4B404}"/>
                </a:ext>
              </a:extLst>
            </p:cNvPr>
            <p:cNvSpPr/>
            <p:nvPr/>
          </p:nvSpPr>
          <p:spPr>
            <a:xfrm>
              <a:off x="1661274" y="2379660"/>
              <a:ext cx="1474224" cy="1380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15" tIns="21608" rIns="43215" bIns="216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51"/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3ADD7BC2-C5DC-4012-A16E-671F0750B505}"/>
                </a:ext>
              </a:extLst>
            </p:cNvPr>
            <p:cNvSpPr/>
            <p:nvPr/>
          </p:nvSpPr>
          <p:spPr>
            <a:xfrm>
              <a:off x="1659305" y="2133406"/>
              <a:ext cx="1404610" cy="89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15" tIns="21608" rIns="43215" bIns="216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851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88D73D5-98CD-4D8D-B47C-E9433A323257}"/>
                </a:ext>
              </a:extLst>
            </p:cNvPr>
            <p:cNvSpPr txBox="1"/>
            <p:nvPr/>
          </p:nvSpPr>
          <p:spPr>
            <a:xfrm>
              <a:off x="1607593" y="2101750"/>
              <a:ext cx="1380223" cy="19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33" b="1"/>
                <a:t>학부모 단체 상담 일정  조사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6877F8A-A3AC-45FF-88A2-0ED0BAA19D90}"/>
                </a:ext>
              </a:extLst>
            </p:cNvPr>
            <p:cNvSpPr txBox="1"/>
            <p:nvPr/>
          </p:nvSpPr>
          <p:spPr>
            <a:xfrm>
              <a:off x="1632854" y="2444333"/>
              <a:ext cx="1600654" cy="932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495"/>
                <a:t>안녕하세요 </a:t>
              </a:r>
              <a:r>
                <a:rPr lang="en-US" altLang="ko-KR" sz="495"/>
                <a:t>1-3</a:t>
              </a:r>
              <a:r>
                <a:rPr lang="ko-KR" altLang="en-US" sz="495"/>
                <a:t>담임 </a:t>
              </a:r>
              <a:r>
                <a:rPr lang="en-US" altLang="ko-KR" sz="495"/>
                <a:t>000</a:t>
              </a:r>
              <a:r>
                <a:rPr lang="ko-KR" altLang="en-US" sz="495"/>
                <a:t>입니다</a:t>
              </a:r>
              <a:r>
                <a:rPr lang="en-US" altLang="ko-KR" sz="495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495"/>
                <a:t>학부모 상담 일정 조사 하겠습니다</a:t>
              </a:r>
              <a:r>
                <a:rPr lang="en-US" altLang="ko-KR" sz="495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495"/>
                <a:t>편하신 시간과 상담 일자를</a:t>
              </a:r>
              <a:endParaRPr lang="en-US" altLang="ko-KR" sz="495"/>
            </a:p>
            <a:p>
              <a:pPr>
                <a:lnSpc>
                  <a:spcPct val="150000"/>
                </a:lnSpc>
              </a:pPr>
              <a:r>
                <a:rPr lang="ko-KR" altLang="en-US" sz="495"/>
                <a:t>아래에 항목에 선택</a:t>
              </a:r>
              <a:r>
                <a:rPr lang="en-US" altLang="ko-KR" sz="495"/>
                <a:t>(</a:t>
              </a:r>
              <a:r>
                <a:rPr lang="ko-KR" altLang="en-US" sz="495"/>
                <a:t>익명</a:t>
              </a:r>
              <a:r>
                <a:rPr lang="en-US" altLang="ko-KR" sz="495"/>
                <a:t>)</a:t>
              </a:r>
              <a:r>
                <a:rPr lang="ko-KR" altLang="en-US" sz="495"/>
                <a:t>하여 주시면</a:t>
              </a:r>
              <a:endParaRPr lang="en-US" altLang="ko-KR" sz="495"/>
            </a:p>
            <a:p>
              <a:pPr>
                <a:lnSpc>
                  <a:spcPct val="150000"/>
                </a:lnSpc>
              </a:pPr>
              <a:r>
                <a:rPr lang="ko-KR" altLang="en-US" sz="495"/>
                <a:t>일정 조율 하겠습니다</a:t>
              </a:r>
              <a:r>
                <a:rPr lang="en-US" altLang="ko-KR" sz="495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495"/>
                <a:t>감사합니다</a:t>
              </a:r>
              <a:r>
                <a:rPr lang="en-US" altLang="ko-KR" sz="495"/>
                <a:t>.</a:t>
              </a:r>
              <a:endParaRPr lang="ko-KR" altLang="en-US" sz="495"/>
            </a:p>
          </p:txBody>
        </p:sp>
        <p:grpSp>
          <p:nvGrpSpPr>
            <p:cNvPr id="77" name="그룹 76">
              <a:extLst>
                <a:ext uri="{FF2B5EF4-FFF2-40B4-BE49-F238E27FC236}">
                  <a16:creationId xmlns:a16="http://schemas.microsoft.com/office/drawing/2014/main" id="{2D6A1276-B42B-4C93-A473-02B261801AF3}"/>
                </a:ext>
              </a:extLst>
            </p:cNvPr>
            <p:cNvGrpSpPr/>
            <p:nvPr/>
          </p:nvGrpSpPr>
          <p:grpSpPr>
            <a:xfrm>
              <a:off x="6464547" y="1480127"/>
              <a:ext cx="2194228" cy="3652013"/>
              <a:chOff x="2204354" y="1199050"/>
              <a:chExt cx="1773668" cy="2952044"/>
            </a:xfrm>
          </p:grpSpPr>
          <p:pic>
            <p:nvPicPr>
              <p:cNvPr id="123" name="그림 122">
                <a:extLst>
                  <a:ext uri="{FF2B5EF4-FFF2-40B4-BE49-F238E27FC236}">
                    <a16:creationId xmlns:a16="http://schemas.microsoft.com/office/drawing/2014/main" id="{D1A3BBD3-8229-425C-B458-25E3BF95E1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5" t="6680" r="2083" b="39447"/>
              <a:stretch/>
            </p:blipFill>
            <p:spPr>
              <a:xfrm>
                <a:off x="2476377" y="1625238"/>
                <a:ext cx="1226521" cy="1558593"/>
              </a:xfrm>
              <a:prstGeom prst="rect">
                <a:avLst/>
              </a:prstGeom>
            </p:spPr>
          </p:pic>
          <p:sp>
            <p:nvSpPr>
              <p:cNvPr id="124" name="직사각형 123">
                <a:extLst>
                  <a:ext uri="{FF2B5EF4-FFF2-40B4-BE49-F238E27FC236}">
                    <a16:creationId xmlns:a16="http://schemas.microsoft.com/office/drawing/2014/main" id="{29F585BF-733C-47DE-B35D-2FFA48FAF219}"/>
                  </a:ext>
                </a:extLst>
              </p:cNvPr>
              <p:cNvSpPr/>
              <p:nvPr/>
            </p:nvSpPr>
            <p:spPr>
              <a:xfrm>
                <a:off x="2483672" y="1633936"/>
                <a:ext cx="575136" cy="1251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95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DE9C387-8EC4-4486-9C5F-27FE6A80BC86}"/>
                  </a:ext>
                </a:extLst>
              </p:cNvPr>
              <p:cNvSpPr txBox="1"/>
              <p:nvPr/>
            </p:nvSpPr>
            <p:spPr>
              <a:xfrm>
                <a:off x="2440137" y="1625506"/>
                <a:ext cx="1293863" cy="136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304" b="1"/>
                  <a:t>가을 소풍 사진</a:t>
                </a:r>
                <a:endParaRPr lang="en-US" altLang="ko-KR" sz="304" b="1"/>
              </a:p>
            </p:txBody>
          </p:sp>
          <p:sp>
            <p:nvSpPr>
              <p:cNvPr id="126" name="직사각형 125">
                <a:extLst>
                  <a:ext uri="{FF2B5EF4-FFF2-40B4-BE49-F238E27FC236}">
                    <a16:creationId xmlns:a16="http://schemas.microsoft.com/office/drawing/2014/main" id="{1B8A42E4-FEC9-4AE5-92D6-51123A621462}"/>
                  </a:ext>
                </a:extLst>
              </p:cNvPr>
              <p:cNvSpPr/>
              <p:nvPr/>
            </p:nvSpPr>
            <p:spPr>
              <a:xfrm>
                <a:off x="2468556" y="1611921"/>
                <a:ext cx="1242977" cy="2091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15" tIns="21608" rIns="43215" bIns="216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851"/>
              </a:p>
            </p:txBody>
          </p:sp>
          <p:grpSp>
            <p:nvGrpSpPr>
              <p:cNvPr id="127" name="그룹 126">
                <a:extLst>
                  <a:ext uri="{FF2B5EF4-FFF2-40B4-BE49-F238E27FC236}">
                    <a16:creationId xmlns:a16="http://schemas.microsoft.com/office/drawing/2014/main" id="{8E8C316A-14E4-4F49-B03C-21931B988998}"/>
                  </a:ext>
                </a:extLst>
              </p:cNvPr>
              <p:cNvGrpSpPr/>
              <p:nvPr/>
            </p:nvGrpSpPr>
            <p:grpSpPr>
              <a:xfrm>
                <a:off x="2204354" y="1199050"/>
                <a:ext cx="1773668" cy="2952044"/>
                <a:chOff x="-3358284" y="1245927"/>
                <a:chExt cx="2315650" cy="3757970"/>
              </a:xfrm>
            </p:grpSpPr>
            <p:pic>
              <p:nvPicPr>
                <p:cNvPr id="154" name="그림 153">
                  <a:extLst>
                    <a:ext uri="{FF2B5EF4-FFF2-40B4-BE49-F238E27FC236}">
                      <a16:creationId xmlns:a16="http://schemas.microsoft.com/office/drawing/2014/main" id="{0C6D8EC0-C776-4867-8D61-DB0A36DAAD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358284" y="1245927"/>
                  <a:ext cx="2315650" cy="375797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bliqueBottomRight"/>
                  <a:lightRig rig="balanced" dir="t"/>
                </a:scene3d>
                <a:sp3d prstMaterial="matte">
                  <a:bevelT/>
                  <a:bevelB/>
                </a:sp3d>
              </p:spPr>
            </p:pic>
            <p:pic>
              <p:nvPicPr>
                <p:cNvPr id="155" name="그림 154">
                  <a:extLst>
                    <a:ext uri="{FF2B5EF4-FFF2-40B4-BE49-F238E27FC236}">
                      <a16:creationId xmlns:a16="http://schemas.microsoft.com/office/drawing/2014/main" id="{312DA83C-B582-44DF-B01C-1C50A499F1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04802" y="1745235"/>
                  <a:ext cx="1576063" cy="2212242"/>
                </a:xfrm>
                <a:prstGeom prst="rect">
                  <a:avLst/>
                </a:prstGeom>
              </p:spPr>
            </p:pic>
            <p:sp>
              <p:nvSpPr>
                <p:cNvPr id="156" name="타원 155">
                  <a:extLst>
                    <a:ext uri="{FF2B5EF4-FFF2-40B4-BE49-F238E27FC236}">
                      <a16:creationId xmlns:a16="http://schemas.microsoft.com/office/drawing/2014/main" id="{87B4AA90-FD36-45B5-8E91-1431D7ADB42C}"/>
                    </a:ext>
                  </a:extLst>
                </p:cNvPr>
                <p:cNvSpPr/>
                <p:nvPr/>
              </p:nvSpPr>
              <p:spPr>
                <a:xfrm>
                  <a:off x="-2786639" y="2709054"/>
                  <a:ext cx="90671" cy="9236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851"/>
                </a:p>
              </p:txBody>
            </p:sp>
            <p:sp>
              <p:nvSpPr>
                <p:cNvPr id="157" name="타원 156">
                  <a:extLst>
                    <a:ext uri="{FF2B5EF4-FFF2-40B4-BE49-F238E27FC236}">
                      <a16:creationId xmlns:a16="http://schemas.microsoft.com/office/drawing/2014/main" id="{8A6ED57D-8950-4A71-85DE-5DF08EAF15C3}"/>
                    </a:ext>
                  </a:extLst>
                </p:cNvPr>
                <p:cNvSpPr/>
                <p:nvPr/>
              </p:nvSpPr>
              <p:spPr>
                <a:xfrm>
                  <a:off x="-2791403" y="3550790"/>
                  <a:ext cx="90671" cy="9236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851"/>
                </a:p>
              </p:txBody>
            </p:sp>
            <p:sp>
              <p:nvSpPr>
                <p:cNvPr id="158" name="타원 157">
                  <a:extLst>
                    <a:ext uri="{FF2B5EF4-FFF2-40B4-BE49-F238E27FC236}">
                      <a16:creationId xmlns:a16="http://schemas.microsoft.com/office/drawing/2014/main" id="{3CAA503B-6019-41CC-98BB-9C2848AF391D}"/>
                    </a:ext>
                  </a:extLst>
                </p:cNvPr>
                <p:cNvSpPr/>
                <p:nvPr/>
              </p:nvSpPr>
              <p:spPr>
                <a:xfrm>
                  <a:off x="-2433778" y="3550790"/>
                  <a:ext cx="90671" cy="9236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851"/>
                </a:p>
              </p:txBody>
            </p:sp>
          </p:grpSp>
          <p:sp>
            <p:nvSpPr>
              <p:cNvPr id="128" name="직사각형 127">
                <a:extLst>
                  <a:ext uri="{FF2B5EF4-FFF2-40B4-BE49-F238E27FC236}">
                    <a16:creationId xmlns:a16="http://schemas.microsoft.com/office/drawing/2014/main" id="{9CBD9A11-5883-458C-9966-5388AD5B85B1}"/>
                  </a:ext>
                </a:extLst>
              </p:cNvPr>
              <p:cNvSpPr/>
              <p:nvPr/>
            </p:nvSpPr>
            <p:spPr>
              <a:xfrm>
                <a:off x="2549265" y="1721579"/>
                <a:ext cx="1207182" cy="2033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15" tIns="21608" rIns="43215" bIns="216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851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7C8F54-BE06-4C83-A824-E3A2F18BDA25}"/>
                </a:ext>
              </a:extLst>
            </p:cNvPr>
            <p:cNvSpPr txBox="1"/>
            <p:nvPr/>
          </p:nvSpPr>
          <p:spPr>
            <a:xfrm>
              <a:off x="4342859" y="5139337"/>
              <a:ext cx="1374961" cy="303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20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설문 항목 선택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70A3BEDE-3151-4A7F-8972-AEA22507BEE4}"/>
                </a:ext>
              </a:extLst>
            </p:cNvPr>
            <p:cNvSpPr txBox="1"/>
            <p:nvPr/>
          </p:nvSpPr>
          <p:spPr>
            <a:xfrm>
              <a:off x="1715558" y="5141931"/>
              <a:ext cx="1374961" cy="303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20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설문조사 공지</a:t>
              </a: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F7A0839-8A7C-48A8-A5B4-AAE1297BC8B2}"/>
                </a:ext>
              </a:extLst>
            </p:cNvPr>
            <p:cNvGrpSpPr/>
            <p:nvPr/>
          </p:nvGrpSpPr>
          <p:grpSpPr>
            <a:xfrm>
              <a:off x="3855886" y="1486595"/>
              <a:ext cx="2194228" cy="3680880"/>
              <a:chOff x="1376332" y="1638995"/>
              <a:chExt cx="2194228" cy="3652013"/>
            </a:xfrm>
          </p:grpSpPr>
          <p:sp>
            <p:nvSpPr>
              <p:cNvPr id="122" name="직사각형 121">
                <a:extLst>
                  <a:ext uri="{FF2B5EF4-FFF2-40B4-BE49-F238E27FC236}">
                    <a16:creationId xmlns:a16="http://schemas.microsoft.com/office/drawing/2014/main" id="{E4335892-E0A9-4F07-9534-150017E9D895}"/>
                  </a:ext>
                </a:extLst>
              </p:cNvPr>
              <p:cNvSpPr/>
              <p:nvPr/>
            </p:nvSpPr>
            <p:spPr>
              <a:xfrm>
                <a:off x="1789667" y="3203009"/>
                <a:ext cx="1104447" cy="1515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15"/>
              </a:p>
            </p:txBody>
          </p:sp>
          <p:sp>
            <p:nvSpPr>
              <p:cNvPr id="132" name="직사각형 131">
                <a:extLst>
                  <a:ext uri="{FF2B5EF4-FFF2-40B4-BE49-F238E27FC236}">
                    <a16:creationId xmlns:a16="http://schemas.microsoft.com/office/drawing/2014/main" id="{CEF4C25F-92B0-4086-A98E-2148327E879E}"/>
                  </a:ext>
                </a:extLst>
              </p:cNvPr>
              <p:cNvSpPr/>
              <p:nvPr/>
            </p:nvSpPr>
            <p:spPr>
              <a:xfrm>
                <a:off x="1710150" y="3951563"/>
                <a:ext cx="1159687" cy="525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95"/>
              </a:p>
            </p:txBody>
          </p:sp>
          <p:sp>
            <p:nvSpPr>
              <p:cNvPr id="133" name="직사각형 132">
                <a:extLst>
                  <a:ext uri="{FF2B5EF4-FFF2-40B4-BE49-F238E27FC236}">
                    <a16:creationId xmlns:a16="http://schemas.microsoft.com/office/drawing/2014/main" id="{0EC24145-96A1-4BC3-A521-997934571454}"/>
                  </a:ext>
                </a:extLst>
              </p:cNvPr>
              <p:cNvSpPr/>
              <p:nvPr/>
            </p:nvSpPr>
            <p:spPr>
              <a:xfrm>
                <a:off x="1710150" y="2239119"/>
                <a:ext cx="1107757" cy="166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95"/>
              </a:p>
            </p:txBody>
          </p:sp>
          <p:sp>
            <p:nvSpPr>
              <p:cNvPr id="134" name="직사각형 133">
                <a:extLst>
                  <a:ext uri="{FF2B5EF4-FFF2-40B4-BE49-F238E27FC236}">
                    <a16:creationId xmlns:a16="http://schemas.microsoft.com/office/drawing/2014/main" id="{9571585C-5C6D-4427-A699-D589D22AB90F}"/>
                  </a:ext>
                </a:extLst>
              </p:cNvPr>
              <p:cNvSpPr/>
              <p:nvPr/>
            </p:nvSpPr>
            <p:spPr>
              <a:xfrm>
                <a:off x="2011443" y="4899967"/>
                <a:ext cx="949383" cy="100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95"/>
              </a:p>
            </p:txBody>
          </p:sp>
          <p:pic>
            <p:nvPicPr>
              <p:cNvPr id="135" name="그림 134">
                <a:extLst>
                  <a:ext uri="{FF2B5EF4-FFF2-40B4-BE49-F238E27FC236}">
                    <a16:creationId xmlns:a16="http://schemas.microsoft.com/office/drawing/2014/main" id="{11BFE08D-89EA-4BF5-87C8-F96F9EFC6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6332" y="1638995"/>
                <a:ext cx="2194228" cy="36520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/>
              </a:scene3d>
              <a:sp3d prstMaterial="matte">
                <a:bevelT/>
                <a:bevelB/>
              </a:sp3d>
            </p:spPr>
          </p:pic>
          <p:sp>
            <p:nvSpPr>
              <p:cNvPr id="136" name="직사각형 135">
                <a:extLst>
                  <a:ext uri="{FF2B5EF4-FFF2-40B4-BE49-F238E27FC236}">
                    <a16:creationId xmlns:a16="http://schemas.microsoft.com/office/drawing/2014/main" id="{0EF02488-C0B4-4CA1-ABDE-BBE5364F1518}"/>
                  </a:ext>
                </a:extLst>
              </p:cNvPr>
              <p:cNvSpPr/>
              <p:nvPr/>
            </p:nvSpPr>
            <p:spPr>
              <a:xfrm>
                <a:off x="1803249" y="2278955"/>
                <a:ext cx="1496208" cy="2521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15" tIns="21608" rIns="43215" bIns="216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851"/>
              </a:p>
            </p:txBody>
          </p:sp>
          <p:pic>
            <p:nvPicPr>
              <p:cNvPr id="137" name="object 4">
                <a:extLst>
                  <a:ext uri="{FF2B5EF4-FFF2-40B4-BE49-F238E27FC236}">
                    <a16:creationId xmlns:a16="http://schemas.microsoft.com/office/drawing/2014/main" id="{2B2F1D87-F9DE-4A38-88AF-842FA0BDAE59}"/>
                  </a:ext>
                </a:extLst>
              </p:cNvPr>
              <p:cNvPicPr/>
              <p:nvPr/>
            </p:nvPicPr>
            <p:blipFill rotWithShape="1">
              <a:blip r:embed="rId5" cstate="print"/>
              <a:srcRect l="49110" t="16188" r="24125" b="21907"/>
              <a:stretch/>
            </p:blipFill>
            <p:spPr>
              <a:xfrm>
                <a:off x="1799847" y="2283319"/>
                <a:ext cx="1504508" cy="2193622"/>
              </a:xfrm>
              <a:prstGeom prst="rect">
                <a:avLst/>
              </a:prstGeom>
            </p:spPr>
          </p:pic>
          <p:sp>
            <p:nvSpPr>
              <p:cNvPr id="138" name="직사각형 137">
                <a:extLst>
                  <a:ext uri="{FF2B5EF4-FFF2-40B4-BE49-F238E27FC236}">
                    <a16:creationId xmlns:a16="http://schemas.microsoft.com/office/drawing/2014/main" id="{1A5A834F-9809-44B3-B79B-8A51EDD6C9D0}"/>
                  </a:ext>
                </a:extLst>
              </p:cNvPr>
              <p:cNvSpPr/>
              <p:nvPr/>
            </p:nvSpPr>
            <p:spPr>
              <a:xfrm>
                <a:off x="1813674" y="2532060"/>
                <a:ext cx="1474224" cy="13808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15" tIns="21608" rIns="43215" bIns="216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851"/>
              </a:p>
            </p:txBody>
          </p:sp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8F9A4C54-4B2A-42BB-8CEF-37415A72624B}"/>
                  </a:ext>
                </a:extLst>
              </p:cNvPr>
              <p:cNvSpPr/>
              <p:nvPr/>
            </p:nvSpPr>
            <p:spPr>
              <a:xfrm>
                <a:off x="1811705" y="2285806"/>
                <a:ext cx="1404610" cy="89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215" tIns="21608" rIns="43215" bIns="216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851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9150021-02E7-4FEA-A6BB-8C492D7AF5A0}"/>
                  </a:ext>
                </a:extLst>
              </p:cNvPr>
              <p:cNvSpPr txBox="1"/>
              <p:nvPr/>
            </p:nvSpPr>
            <p:spPr>
              <a:xfrm>
                <a:off x="1759993" y="2254150"/>
                <a:ext cx="1380223" cy="192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33" b="1"/>
                  <a:t>학부모 단체 상담 일정  조사</a:t>
                </a: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FC7D27D9-B1B7-42BA-8D36-A52976D21A63}"/>
                </a:ext>
              </a:extLst>
            </p:cNvPr>
            <p:cNvGrpSpPr/>
            <p:nvPr/>
          </p:nvGrpSpPr>
          <p:grpSpPr>
            <a:xfrm>
              <a:off x="4488562" y="2626000"/>
              <a:ext cx="1181325" cy="1005669"/>
              <a:chOff x="4711824" y="2677515"/>
              <a:chExt cx="1181325" cy="100566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70D9078-CDAE-4B28-B02B-C74C06125474}"/>
                  </a:ext>
                </a:extLst>
              </p:cNvPr>
              <p:cNvSpPr txBox="1"/>
              <p:nvPr/>
            </p:nvSpPr>
            <p:spPr>
              <a:xfrm>
                <a:off x="4722508" y="2677515"/>
                <a:ext cx="1170641" cy="1005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099"/>
                  <a:t>3</a:t>
                </a:r>
                <a:r>
                  <a:rPr lang="ko-KR" altLang="en-US" sz="1099"/>
                  <a:t>월 </a:t>
                </a:r>
                <a:r>
                  <a:rPr lang="en-US" altLang="ko-KR" sz="1099"/>
                  <a:t>13</a:t>
                </a:r>
                <a:r>
                  <a:rPr lang="ko-KR" altLang="en-US" sz="1099"/>
                  <a:t>일</a:t>
                </a:r>
                <a:endParaRPr lang="en-US" altLang="ko-KR" sz="1099"/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099"/>
                  <a:t>3</a:t>
                </a:r>
                <a:r>
                  <a:rPr lang="ko-KR" altLang="en-US" sz="1099"/>
                  <a:t>월 </a:t>
                </a:r>
                <a:r>
                  <a:rPr lang="en-US" altLang="ko-KR" sz="1099"/>
                  <a:t>20</a:t>
                </a:r>
                <a:r>
                  <a:rPr lang="ko-KR" altLang="en-US" sz="1099"/>
                  <a:t>일</a:t>
                </a:r>
                <a:endParaRPr lang="en-US" altLang="ko-KR" sz="1099"/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099"/>
                  <a:t>3</a:t>
                </a:r>
                <a:r>
                  <a:rPr lang="ko-KR" altLang="en-US" sz="1099"/>
                  <a:t>월 </a:t>
                </a:r>
                <a:r>
                  <a:rPr lang="en-US" altLang="ko-KR" sz="1099"/>
                  <a:t>27</a:t>
                </a:r>
                <a:r>
                  <a:rPr lang="ko-KR" altLang="en-US" sz="1099"/>
                  <a:t>일</a:t>
                </a:r>
              </a:p>
            </p:txBody>
          </p:sp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78D803B2-C4A2-4E0F-8029-526634EB47CA}"/>
                  </a:ext>
                </a:extLst>
              </p:cNvPr>
              <p:cNvSpPr/>
              <p:nvPr/>
            </p:nvSpPr>
            <p:spPr>
              <a:xfrm>
                <a:off x="4711825" y="2839755"/>
                <a:ext cx="136845" cy="133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13"/>
              </a:p>
            </p:txBody>
          </p:sp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3D5B0B8E-D6AD-42D9-A546-12C5500BA464}"/>
                  </a:ext>
                </a:extLst>
              </p:cNvPr>
              <p:cNvSpPr/>
              <p:nvPr/>
            </p:nvSpPr>
            <p:spPr>
              <a:xfrm>
                <a:off x="4711824" y="3162426"/>
                <a:ext cx="136845" cy="133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13"/>
              </a:p>
            </p:txBody>
          </p:sp>
          <p:sp>
            <p:nvSpPr>
              <p:cNvPr id="144" name="타원 143">
                <a:extLst>
                  <a:ext uri="{FF2B5EF4-FFF2-40B4-BE49-F238E27FC236}">
                    <a16:creationId xmlns:a16="http://schemas.microsoft.com/office/drawing/2014/main" id="{D9C5E8B2-B76C-4172-9996-6DD621C3AE3A}"/>
                  </a:ext>
                </a:extLst>
              </p:cNvPr>
              <p:cNvSpPr/>
              <p:nvPr/>
            </p:nvSpPr>
            <p:spPr>
              <a:xfrm>
                <a:off x="4717368" y="3476837"/>
                <a:ext cx="136845" cy="1332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13"/>
              </a:p>
            </p:txBody>
          </p:sp>
          <p:sp>
            <p:nvSpPr>
              <p:cNvPr id="145" name="타원 144">
                <a:extLst>
                  <a:ext uri="{FF2B5EF4-FFF2-40B4-BE49-F238E27FC236}">
                    <a16:creationId xmlns:a16="http://schemas.microsoft.com/office/drawing/2014/main" id="{DBF1E2B9-7FE9-4728-AC99-D478C097A948}"/>
                  </a:ext>
                </a:extLst>
              </p:cNvPr>
              <p:cNvSpPr/>
              <p:nvPr/>
            </p:nvSpPr>
            <p:spPr>
              <a:xfrm>
                <a:off x="4739008" y="3183685"/>
                <a:ext cx="88281" cy="9265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13"/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E34D218-4243-428F-8309-E11601092D83}"/>
                </a:ext>
              </a:extLst>
            </p:cNvPr>
            <p:cNvGrpSpPr/>
            <p:nvPr/>
          </p:nvGrpSpPr>
          <p:grpSpPr>
            <a:xfrm>
              <a:off x="2006591" y="3716581"/>
              <a:ext cx="717769" cy="318307"/>
              <a:chOff x="2006591" y="3716581"/>
              <a:chExt cx="717769" cy="318307"/>
            </a:xfrm>
          </p:grpSpPr>
          <p:sp>
            <p:nvSpPr>
              <p:cNvPr id="8" name="사각형: 둥근 모서리 7">
                <a:extLst>
                  <a:ext uri="{FF2B5EF4-FFF2-40B4-BE49-F238E27FC236}">
                    <a16:creationId xmlns:a16="http://schemas.microsoft.com/office/drawing/2014/main" id="{CD5604EC-C3B0-4FA0-9DC9-979EB3320892}"/>
                  </a:ext>
                </a:extLst>
              </p:cNvPr>
              <p:cNvSpPr/>
              <p:nvPr/>
            </p:nvSpPr>
            <p:spPr>
              <a:xfrm>
                <a:off x="2079722" y="3761710"/>
                <a:ext cx="563776" cy="247955"/>
              </a:xfrm>
              <a:prstGeom prst="roundRect">
                <a:avLst/>
              </a:prstGeom>
              <a:solidFill>
                <a:srgbClr val="353B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13"/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4CAB6790-99E4-45C1-B0F3-70FCCAE67E38}"/>
                  </a:ext>
                </a:extLst>
              </p:cNvPr>
              <p:cNvSpPr/>
              <p:nvPr/>
            </p:nvSpPr>
            <p:spPr>
              <a:xfrm>
                <a:off x="2006591" y="3716581"/>
                <a:ext cx="717769" cy="318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824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투표하기</a:t>
                </a:r>
                <a:endParaRPr lang="en-US" altLang="ko-KR" sz="824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grpSp>
          <p:nvGrpSpPr>
            <p:cNvPr id="146" name="그룹 145">
              <a:extLst>
                <a:ext uri="{FF2B5EF4-FFF2-40B4-BE49-F238E27FC236}">
                  <a16:creationId xmlns:a16="http://schemas.microsoft.com/office/drawing/2014/main" id="{10AD6A13-DE77-42EC-A1C5-AC111A7C74B6}"/>
                </a:ext>
              </a:extLst>
            </p:cNvPr>
            <p:cNvGrpSpPr/>
            <p:nvPr/>
          </p:nvGrpSpPr>
          <p:grpSpPr>
            <a:xfrm>
              <a:off x="4668725" y="3716581"/>
              <a:ext cx="717768" cy="318307"/>
              <a:chOff x="2006592" y="3716581"/>
              <a:chExt cx="717768" cy="318307"/>
            </a:xfrm>
          </p:grpSpPr>
          <p:sp>
            <p:nvSpPr>
              <p:cNvPr id="147" name="사각형: 둥근 모서리 146">
                <a:extLst>
                  <a:ext uri="{FF2B5EF4-FFF2-40B4-BE49-F238E27FC236}">
                    <a16:creationId xmlns:a16="http://schemas.microsoft.com/office/drawing/2014/main" id="{412E9A01-70FD-475F-85B2-78C76650DC5C}"/>
                  </a:ext>
                </a:extLst>
              </p:cNvPr>
              <p:cNvSpPr/>
              <p:nvPr/>
            </p:nvSpPr>
            <p:spPr>
              <a:xfrm>
                <a:off x="2079722" y="3761710"/>
                <a:ext cx="563776" cy="247955"/>
              </a:xfrm>
              <a:prstGeom prst="roundRect">
                <a:avLst/>
              </a:prstGeom>
              <a:solidFill>
                <a:srgbClr val="353B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13"/>
              </a:p>
            </p:txBody>
          </p:sp>
          <p:sp>
            <p:nvSpPr>
              <p:cNvPr id="161" name="직사각형 160">
                <a:extLst>
                  <a:ext uri="{FF2B5EF4-FFF2-40B4-BE49-F238E27FC236}">
                    <a16:creationId xmlns:a16="http://schemas.microsoft.com/office/drawing/2014/main" id="{5121F7C6-7E92-4DD6-9FA1-77C924DCF10A}"/>
                  </a:ext>
                </a:extLst>
              </p:cNvPr>
              <p:cNvSpPr/>
              <p:nvPr/>
            </p:nvSpPr>
            <p:spPr>
              <a:xfrm>
                <a:off x="2006592" y="3716581"/>
                <a:ext cx="717768" cy="318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824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투표하기</a:t>
                </a:r>
                <a:endParaRPr lang="en-US" altLang="ko-KR" sz="824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pic>
          <p:nvPicPr>
            <p:cNvPr id="162" name="그림 161">
              <a:extLst>
                <a:ext uri="{FF2B5EF4-FFF2-40B4-BE49-F238E27FC236}">
                  <a16:creationId xmlns:a16="http://schemas.microsoft.com/office/drawing/2014/main" id="{C1D8CD79-E273-4602-8372-8E2931F6B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2199044" y="3952844"/>
              <a:ext cx="376692" cy="423957"/>
            </a:xfrm>
            <a:prstGeom prst="rect">
              <a:avLst/>
            </a:prstGeom>
          </p:spPr>
        </p:pic>
        <p:pic>
          <p:nvPicPr>
            <p:cNvPr id="163" name="그림 162">
              <a:extLst>
                <a:ext uri="{FF2B5EF4-FFF2-40B4-BE49-F238E27FC236}">
                  <a16:creationId xmlns:a16="http://schemas.microsoft.com/office/drawing/2014/main" id="{4017D694-4A03-4532-88A1-0D0EAF007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4873696" y="3966499"/>
              <a:ext cx="376692" cy="423957"/>
            </a:xfrm>
            <a:prstGeom prst="rect">
              <a:avLst/>
            </a:prstGeom>
          </p:spPr>
        </p:pic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61518FC-FDCD-4628-A929-506EDBB80C67}"/>
                </a:ext>
              </a:extLst>
            </p:cNvPr>
            <p:cNvSpPr txBox="1"/>
            <p:nvPr/>
          </p:nvSpPr>
          <p:spPr>
            <a:xfrm>
              <a:off x="6930595" y="2610357"/>
              <a:ext cx="1170641" cy="1288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1099"/>
                <a:t>3</a:t>
              </a:r>
              <a:r>
                <a:rPr lang="ko-KR" altLang="en-US" sz="1099"/>
                <a:t>월 </a:t>
              </a:r>
              <a:r>
                <a:rPr lang="en-US" altLang="ko-KR" sz="1099"/>
                <a:t>13</a:t>
              </a:r>
              <a:r>
                <a:rPr lang="ko-KR" altLang="en-US" sz="1099"/>
                <a:t>일</a:t>
              </a:r>
              <a:r>
                <a:rPr lang="en-US" altLang="ko-KR" sz="1099"/>
                <a:t> </a:t>
              </a:r>
              <a:r>
                <a:rPr lang="en-US" altLang="ko-KR" sz="628"/>
                <a:t>(2</a:t>
              </a:r>
              <a:r>
                <a:rPr lang="ko-KR" altLang="en-US" sz="628"/>
                <a:t>명</a:t>
              </a:r>
              <a:r>
                <a:rPr lang="en-US" altLang="ko-KR" sz="628"/>
                <a:t>)</a:t>
              </a:r>
              <a:endParaRPr lang="en-US" altLang="ko-KR" sz="706"/>
            </a:p>
            <a:p>
              <a:pPr>
                <a:lnSpc>
                  <a:spcPct val="200000"/>
                </a:lnSpc>
              </a:pPr>
              <a:r>
                <a:rPr lang="en-US" altLang="ko-KR" sz="1099"/>
                <a:t>3</a:t>
              </a:r>
              <a:r>
                <a:rPr lang="ko-KR" altLang="en-US" sz="1099"/>
                <a:t>월 </a:t>
              </a:r>
              <a:r>
                <a:rPr lang="en-US" altLang="ko-KR" sz="1099"/>
                <a:t>20</a:t>
              </a:r>
              <a:r>
                <a:rPr lang="ko-KR" altLang="en-US" sz="1099"/>
                <a:t>일</a:t>
              </a:r>
              <a:r>
                <a:rPr lang="en-US" altLang="ko-KR" sz="1099"/>
                <a:t> </a:t>
              </a:r>
              <a:r>
                <a:rPr lang="en-US" altLang="ko-KR" sz="628"/>
                <a:t>(16</a:t>
              </a:r>
              <a:r>
                <a:rPr lang="ko-KR" altLang="en-US" sz="628"/>
                <a:t>명</a:t>
              </a:r>
              <a:r>
                <a:rPr lang="en-US" altLang="ko-KR" sz="628"/>
                <a:t>)</a:t>
              </a:r>
              <a:endParaRPr lang="en-US" altLang="ko-KR" sz="1099"/>
            </a:p>
            <a:p>
              <a:pPr>
                <a:lnSpc>
                  <a:spcPct val="200000"/>
                </a:lnSpc>
              </a:pPr>
              <a:r>
                <a:rPr lang="en-US" altLang="ko-KR" sz="1099"/>
                <a:t>3</a:t>
              </a:r>
              <a:r>
                <a:rPr lang="ko-KR" altLang="en-US" sz="1099"/>
                <a:t>월 </a:t>
              </a:r>
              <a:r>
                <a:rPr lang="en-US" altLang="ko-KR" sz="1099"/>
                <a:t>27</a:t>
              </a:r>
              <a:r>
                <a:rPr lang="ko-KR" altLang="en-US" sz="1099"/>
                <a:t>일 </a:t>
              </a:r>
              <a:r>
                <a:rPr lang="en-US" altLang="ko-KR" sz="628"/>
                <a:t>(5</a:t>
              </a:r>
              <a:r>
                <a:rPr lang="ko-KR" altLang="en-US" sz="628"/>
                <a:t>명</a:t>
              </a:r>
              <a:r>
                <a:rPr lang="en-US" altLang="ko-KR" sz="628"/>
                <a:t>)</a:t>
              </a:r>
              <a:endParaRPr lang="ko-KR" altLang="en-US" sz="1099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AFFBE22-ED89-4C62-ADC1-0934FD24A0C1}"/>
                </a:ext>
              </a:extLst>
            </p:cNvPr>
            <p:cNvSpPr txBox="1"/>
            <p:nvPr/>
          </p:nvSpPr>
          <p:spPr>
            <a:xfrm>
              <a:off x="6868822" y="2239455"/>
              <a:ext cx="1517345" cy="23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28" b="1"/>
                <a:t>학부모 단체 상담 일정  조사</a:t>
              </a: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65EB2E44-5306-4A83-849D-C9DBC960E218}"/>
                </a:ext>
              </a:extLst>
            </p:cNvPr>
            <p:cNvSpPr/>
            <p:nvPr/>
          </p:nvSpPr>
          <p:spPr>
            <a:xfrm>
              <a:off x="7013697" y="3029211"/>
              <a:ext cx="238003" cy="457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13"/>
            </a:p>
          </p:txBody>
        </p:sp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id="{57E83B58-556F-4DD0-A769-14BF4B7CCC8D}"/>
                </a:ext>
              </a:extLst>
            </p:cNvPr>
            <p:cNvSpPr/>
            <p:nvPr/>
          </p:nvSpPr>
          <p:spPr>
            <a:xfrm>
              <a:off x="7017386" y="3464120"/>
              <a:ext cx="1119009" cy="457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13"/>
            </a:p>
          </p:txBody>
        </p:sp>
        <p:sp>
          <p:nvSpPr>
            <p:cNvPr id="167" name="직사각형 166">
              <a:extLst>
                <a:ext uri="{FF2B5EF4-FFF2-40B4-BE49-F238E27FC236}">
                  <a16:creationId xmlns:a16="http://schemas.microsoft.com/office/drawing/2014/main" id="{48CEFD97-8D39-4FD5-8D54-709B5527C0B2}"/>
                </a:ext>
              </a:extLst>
            </p:cNvPr>
            <p:cNvSpPr/>
            <p:nvPr/>
          </p:nvSpPr>
          <p:spPr>
            <a:xfrm>
              <a:off x="7019980" y="3895329"/>
              <a:ext cx="355546" cy="457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13"/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6812AAE8-F72B-4D5E-95E8-F113B97E341E}"/>
                </a:ext>
              </a:extLst>
            </p:cNvPr>
            <p:cNvCxnSpPr/>
            <p:nvPr/>
          </p:nvCxnSpPr>
          <p:spPr>
            <a:xfrm>
              <a:off x="6940121" y="2441158"/>
              <a:ext cx="13985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EB5AD2CB-B071-424F-947F-205B386B4511}"/>
                </a:ext>
              </a:extLst>
            </p:cNvPr>
            <p:cNvCxnSpPr/>
            <p:nvPr/>
          </p:nvCxnSpPr>
          <p:spPr>
            <a:xfrm>
              <a:off x="6958390" y="4115224"/>
              <a:ext cx="13985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7F84DC7-1667-47B3-AADC-D1EB50D7118B}"/>
                </a:ext>
              </a:extLst>
            </p:cNvPr>
            <p:cNvSpPr txBox="1"/>
            <p:nvPr/>
          </p:nvSpPr>
          <p:spPr>
            <a:xfrm>
              <a:off x="6970160" y="5148615"/>
              <a:ext cx="1374961" cy="303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20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설문 현황 확인</a:t>
              </a:r>
            </a:p>
          </p:txBody>
        </p:sp>
      </p:grpSp>
      <p:sp>
        <p:nvSpPr>
          <p:cNvPr id="70" name="Rectangle 2">
            <a:extLst>
              <a:ext uri="{FF2B5EF4-FFF2-40B4-BE49-F238E27FC236}">
                <a16:creationId xmlns:a16="http://schemas.microsoft.com/office/drawing/2014/main" id="{B38B04F6-1501-4759-B14E-A95078411C1E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5E14D8F9-9B15-4D6A-8628-3668D3A19304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0FA5D28C-0289-469F-852F-D8832A17FAD5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78" name="그림 77">
                <a:extLst>
                  <a:ext uri="{FF2B5EF4-FFF2-40B4-BE49-F238E27FC236}">
                    <a16:creationId xmlns:a16="http://schemas.microsoft.com/office/drawing/2014/main" id="{F77719EC-5C55-447A-97C4-FC81357FF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46693E8-1C85-4FDC-90E0-2A66E5BDAB96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76" name="그림 75">
              <a:extLst>
                <a:ext uri="{FF2B5EF4-FFF2-40B4-BE49-F238E27FC236}">
                  <a16:creationId xmlns:a16="http://schemas.microsoft.com/office/drawing/2014/main" id="{8B672B36-E81C-4F61-B885-21873EAA9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213287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직사각형 82">
            <a:extLst>
              <a:ext uri="{FF2B5EF4-FFF2-40B4-BE49-F238E27FC236}">
                <a16:creationId xmlns:a16="http://schemas.microsoft.com/office/drawing/2014/main" id="{9C21AEF8-C82B-4CD5-B2EC-D6C5296B611D}"/>
              </a:ext>
            </a:extLst>
          </p:cNvPr>
          <p:cNvSpPr/>
          <p:nvPr/>
        </p:nvSpPr>
        <p:spPr>
          <a:xfrm>
            <a:off x="-1" y="4472467"/>
            <a:ext cx="7775575" cy="692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 비밀 상담 신청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상담 요청 시 학교 관리자 페이지 제공</a:t>
            </a:r>
            <a:endParaRPr lang="en-US" altLang="ko-KR" sz="1200" dirty="0">
              <a:solidFill>
                <a:srgbClr val="FF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상담 신청 내역은 학교 관리자 페이지에서 열람 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53F70426-B9E9-4299-86B8-4E90201F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47" y="650760"/>
            <a:ext cx="2695792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그룹 기능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(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학생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, 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학부모 상담 신청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)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FCBBE3D9-0B97-4991-A422-33ED4EE47EE9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C2290B7-74F2-4A04-BB05-FAA12E176B6A}"/>
              </a:ext>
            </a:extLst>
          </p:cNvPr>
          <p:cNvGrpSpPr/>
          <p:nvPr/>
        </p:nvGrpSpPr>
        <p:grpSpPr>
          <a:xfrm>
            <a:off x="416235" y="974199"/>
            <a:ext cx="6943105" cy="3564582"/>
            <a:chOff x="174244" y="974199"/>
            <a:chExt cx="6943105" cy="3564582"/>
          </a:xfrm>
        </p:grpSpPr>
        <p:sp>
          <p:nvSpPr>
            <p:cNvPr id="2" name="말풍선: 사각형 1">
              <a:extLst>
                <a:ext uri="{FF2B5EF4-FFF2-40B4-BE49-F238E27FC236}">
                  <a16:creationId xmlns:a16="http://schemas.microsoft.com/office/drawing/2014/main" id="{2C9B87E5-5A9F-460A-A1F7-302F3419E62E}"/>
                </a:ext>
              </a:extLst>
            </p:cNvPr>
            <p:cNvSpPr/>
            <p:nvPr/>
          </p:nvSpPr>
          <p:spPr>
            <a:xfrm rot="16200000">
              <a:off x="347676" y="1341633"/>
              <a:ext cx="888624" cy="1235488"/>
            </a:xfrm>
            <a:prstGeom prst="wedgeRectCallout">
              <a:avLst>
                <a:gd name="adj1" fmla="val 19899"/>
                <a:gd name="adj2" fmla="val 7380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FE306C6-97FF-4C81-8A42-3A6306DF9177}"/>
                </a:ext>
              </a:extLst>
            </p:cNvPr>
            <p:cNvGrpSpPr/>
            <p:nvPr/>
          </p:nvGrpSpPr>
          <p:grpSpPr>
            <a:xfrm>
              <a:off x="1408186" y="974200"/>
              <a:ext cx="2286834" cy="3564581"/>
              <a:chOff x="0" y="1564999"/>
              <a:chExt cx="2995041" cy="4800600"/>
            </a:xfrm>
          </p:grpSpPr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B7688FE6-7989-4F65-8E01-F87EC2FD10FD}"/>
                  </a:ext>
                </a:extLst>
              </p:cNvPr>
              <p:cNvGrpSpPr/>
              <p:nvPr/>
            </p:nvGrpSpPr>
            <p:grpSpPr>
              <a:xfrm>
                <a:off x="0" y="1564999"/>
                <a:ext cx="2995041" cy="4800600"/>
                <a:chOff x="1169479" y="1647825"/>
                <a:chExt cx="2995041" cy="4800600"/>
              </a:xfrm>
            </p:grpSpPr>
            <p:grpSp>
              <p:nvGrpSpPr>
                <p:cNvPr id="66" name="그룹 65">
                  <a:extLst>
                    <a:ext uri="{FF2B5EF4-FFF2-40B4-BE49-F238E27FC236}">
                      <a16:creationId xmlns:a16="http://schemas.microsoft.com/office/drawing/2014/main" id="{5480B005-801D-41A6-85C0-7A7E28A68F6A}"/>
                    </a:ext>
                  </a:extLst>
                </p:cNvPr>
                <p:cNvGrpSpPr/>
                <p:nvPr/>
              </p:nvGrpSpPr>
              <p:grpSpPr>
                <a:xfrm>
                  <a:off x="1169479" y="1647825"/>
                  <a:ext cx="2995041" cy="4800600"/>
                  <a:chOff x="1627632" y="2965704"/>
                  <a:chExt cx="2180082" cy="3464814"/>
                </a:xfrm>
              </p:grpSpPr>
              <p:pic>
                <p:nvPicPr>
                  <p:cNvPr id="73" name="object 12">
                    <a:extLst>
                      <a:ext uri="{FF2B5EF4-FFF2-40B4-BE49-F238E27FC236}">
                        <a16:creationId xmlns:a16="http://schemas.microsoft.com/office/drawing/2014/main" id="{07DBA7FD-FAC4-4E0F-9116-97319DC3BF67}"/>
                      </a:ext>
                    </a:extLst>
                  </p:cNvPr>
                  <p:cNvPicPr/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27632" y="2965704"/>
                    <a:ext cx="2180082" cy="3464814"/>
                  </a:xfrm>
                  <a:prstGeom prst="rect">
                    <a:avLst/>
                  </a:prstGeom>
                </p:spPr>
              </p:pic>
              <p:pic>
                <p:nvPicPr>
                  <p:cNvPr id="74" name="그림 73">
                    <a:extLst>
                      <a:ext uri="{FF2B5EF4-FFF2-40B4-BE49-F238E27FC236}">
                        <a16:creationId xmlns:a16="http://schemas.microsoft.com/office/drawing/2014/main" id="{104E57B6-281F-4B27-B0DB-9EF7410CE7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29863" y="3423174"/>
                    <a:ext cx="1418187" cy="245298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7" name="직사각형 66">
                  <a:extLst>
                    <a:ext uri="{FF2B5EF4-FFF2-40B4-BE49-F238E27FC236}">
                      <a16:creationId xmlns:a16="http://schemas.microsoft.com/office/drawing/2014/main" id="{53F55A6F-C70A-433C-A4E2-C6A6B1504825}"/>
                    </a:ext>
                  </a:extLst>
                </p:cNvPr>
                <p:cNvSpPr/>
                <p:nvPr/>
              </p:nvSpPr>
              <p:spPr>
                <a:xfrm>
                  <a:off x="1828800" y="3906837"/>
                  <a:ext cx="752475" cy="282575"/>
                </a:xfrm>
                <a:prstGeom prst="rect">
                  <a:avLst/>
                </a:prstGeom>
                <a:solidFill>
                  <a:srgbClr val="A2D1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id="{B5BE5BE3-37FD-4D79-BAB7-428D974C7FA4}"/>
                    </a:ext>
                  </a:extLst>
                </p:cNvPr>
                <p:cNvSpPr/>
                <p:nvPr/>
              </p:nvSpPr>
              <p:spPr>
                <a:xfrm>
                  <a:off x="1722072" y="5356075"/>
                  <a:ext cx="1948334" cy="324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id="{59D9C81B-1ED6-4599-92A6-271BD07012F1}"/>
                    </a:ext>
                  </a:extLst>
                </p:cNvPr>
                <p:cNvSpPr/>
                <p:nvPr/>
              </p:nvSpPr>
              <p:spPr>
                <a:xfrm>
                  <a:off x="1722072" y="4956647"/>
                  <a:ext cx="1948334" cy="3528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418AFD9-D524-433A-AB32-405C4B0425ED}"/>
                    </a:ext>
                  </a:extLst>
                </p:cNvPr>
                <p:cNvSpPr txBox="1"/>
                <p:nvPr/>
              </p:nvSpPr>
              <p:spPr>
                <a:xfrm>
                  <a:off x="1649249" y="3890063"/>
                  <a:ext cx="660847" cy="3730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b="1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1-3</a:t>
                  </a:r>
                  <a:endParaRPr lang="en-US" altLang="ko-KR" sz="6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endParaRPr>
                </a:p>
                <a:p>
                  <a:pPr algn="ctr"/>
                  <a:r>
                    <a:rPr lang="en-US" altLang="ko-KR" sz="600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(</a:t>
                  </a:r>
                  <a:r>
                    <a:rPr lang="ko-KR" altLang="en-US" sz="600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학생</a:t>
                  </a:r>
                  <a:r>
                    <a:rPr lang="en-US" altLang="ko-KR" sz="600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)</a:t>
                  </a:r>
                  <a:endParaRPr lang="ko-KR" altLang="en-US" sz="6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endParaRP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D052BCA-A35A-4079-82E4-8D8C397B7C23}"/>
                    </a:ext>
                  </a:extLst>
                </p:cNvPr>
                <p:cNvSpPr txBox="1"/>
                <p:nvPr/>
              </p:nvSpPr>
              <p:spPr>
                <a:xfrm>
                  <a:off x="2235199" y="3884500"/>
                  <a:ext cx="411589" cy="329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55" b="1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1-3</a:t>
                  </a:r>
                  <a:endParaRPr lang="en-US" altLang="ko-KR" sz="255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endParaRPr>
                </a:p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(</a:t>
                  </a:r>
                  <a:r>
                    <a:rPr lang="ko-KR" altLang="en-US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학부모</a:t>
                  </a:r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)</a:t>
                  </a:r>
                  <a:endParaRPr lang="ko-KR" altLang="en-US" sz="255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endParaRPr>
                </a:p>
              </p:txBody>
            </p:sp>
          </p:grpSp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5D1B6A4-BE04-43D7-A6E9-3863392EEFA4}"/>
                  </a:ext>
                </a:extLst>
              </p:cNvPr>
              <p:cNvSpPr/>
              <p:nvPr/>
            </p:nvSpPr>
            <p:spPr>
              <a:xfrm>
                <a:off x="1069047" y="3490164"/>
                <a:ext cx="459047" cy="615933"/>
              </a:xfrm>
              <a:prstGeom prst="rect">
                <a:avLst/>
              </a:prstGeom>
              <a:solidFill>
                <a:srgbClr val="A3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56E80A6D-49A5-4435-9999-E145543BCDAF}"/>
                  </a:ext>
                </a:extLst>
              </p:cNvPr>
              <p:cNvSpPr/>
              <p:nvPr/>
            </p:nvSpPr>
            <p:spPr>
              <a:xfrm>
                <a:off x="579923" y="4316600"/>
                <a:ext cx="459047" cy="524269"/>
              </a:xfrm>
              <a:prstGeom prst="rect">
                <a:avLst/>
              </a:prstGeom>
              <a:solidFill>
                <a:srgbClr val="A3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63C2805A-DD72-4D55-8EC6-992904D9EC52}"/>
                  </a:ext>
                </a:extLst>
              </p:cNvPr>
              <p:cNvSpPr/>
              <p:nvPr/>
            </p:nvSpPr>
            <p:spPr>
              <a:xfrm>
                <a:off x="1497520" y="4341074"/>
                <a:ext cx="931289" cy="524269"/>
              </a:xfrm>
              <a:prstGeom prst="rect">
                <a:avLst/>
              </a:prstGeom>
              <a:solidFill>
                <a:srgbClr val="ACD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CD724C7A-3FDE-4475-A841-CBFD0F13CC85}"/>
                  </a:ext>
                </a:extLst>
              </p:cNvPr>
              <p:cNvSpPr/>
              <p:nvPr/>
            </p:nvSpPr>
            <p:spPr>
              <a:xfrm>
                <a:off x="1065719" y="4348074"/>
                <a:ext cx="584689" cy="524269"/>
              </a:xfrm>
              <a:prstGeom prst="rect">
                <a:avLst/>
              </a:prstGeom>
              <a:solidFill>
                <a:srgbClr val="ACD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4" name="사각형: 둥근 모서리 3">
                <a:extLst>
                  <a:ext uri="{FF2B5EF4-FFF2-40B4-BE49-F238E27FC236}">
                    <a16:creationId xmlns:a16="http://schemas.microsoft.com/office/drawing/2014/main" id="{C9F554B4-6F4A-45A1-A3A7-135C0DB1A478}"/>
                  </a:ext>
                </a:extLst>
              </p:cNvPr>
              <p:cNvSpPr/>
              <p:nvPr/>
            </p:nvSpPr>
            <p:spPr>
              <a:xfrm>
                <a:off x="579923" y="2541400"/>
                <a:ext cx="459047" cy="176213"/>
              </a:xfrm>
              <a:prstGeom prst="roundRect">
                <a:avLst/>
              </a:prstGeom>
              <a:solidFill>
                <a:srgbClr val="0091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F7216F3-AA76-4447-9961-D780D3A674D4}"/>
                  </a:ext>
                </a:extLst>
              </p:cNvPr>
              <p:cNvSpPr txBox="1"/>
              <p:nvPr/>
            </p:nvSpPr>
            <p:spPr>
              <a:xfrm>
                <a:off x="479770" y="2526014"/>
                <a:ext cx="660847" cy="252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446" b="1">
                    <a:solidFill>
                      <a:schemeClr val="bg1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상담신청</a:t>
                </a:r>
                <a:endParaRPr lang="en-US" altLang="ko-KR" sz="446" b="1" dirty="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pic>
            <p:nvPicPr>
              <p:cNvPr id="79" name="그림 78">
                <a:extLst>
                  <a:ext uri="{FF2B5EF4-FFF2-40B4-BE49-F238E27FC236}">
                    <a16:creationId xmlns:a16="http://schemas.microsoft.com/office/drawing/2014/main" id="{4D44D422-37E6-4E85-892F-CB5A64BD0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545621" y="2686776"/>
                <a:ext cx="493349" cy="570964"/>
              </a:xfrm>
              <a:prstGeom prst="rect">
                <a:avLst/>
              </a:prstGeom>
            </p:spPr>
          </p:pic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29242AC8-1B8C-4D16-A195-6A1F5529EC14}"/>
                </a:ext>
              </a:extLst>
            </p:cNvPr>
            <p:cNvGrpSpPr/>
            <p:nvPr/>
          </p:nvGrpSpPr>
          <p:grpSpPr>
            <a:xfrm>
              <a:off x="210849" y="1802034"/>
              <a:ext cx="1164804" cy="367000"/>
              <a:chOff x="2752143" y="3149261"/>
              <a:chExt cx="1826398" cy="575451"/>
            </a:xfrm>
          </p:grpSpPr>
          <p:sp>
            <p:nvSpPr>
              <p:cNvPr id="80" name="사각형: 둥근 모서리 79">
                <a:extLst>
                  <a:ext uri="{FF2B5EF4-FFF2-40B4-BE49-F238E27FC236}">
                    <a16:creationId xmlns:a16="http://schemas.microsoft.com/office/drawing/2014/main" id="{271F6494-028E-4E51-BD6F-9DE5E2CEB996}"/>
                  </a:ext>
                </a:extLst>
              </p:cNvPr>
              <p:cNvSpPr/>
              <p:nvPr/>
            </p:nvSpPr>
            <p:spPr>
              <a:xfrm>
                <a:off x="2842575" y="3149261"/>
                <a:ext cx="1645535" cy="575451"/>
              </a:xfrm>
              <a:prstGeom prst="roundRect">
                <a:avLst/>
              </a:prstGeom>
              <a:solidFill>
                <a:srgbClr val="0091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FAF2C35-468D-4FD7-BA02-35395FDF4D8F}"/>
                  </a:ext>
                </a:extLst>
              </p:cNvPr>
              <p:cNvSpPr txBox="1"/>
              <p:nvPr/>
            </p:nvSpPr>
            <p:spPr>
              <a:xfrm>
                <a:off x="2752143" y="3206152"/>
                <a:ext cx="1826398" cy="51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531" b="1">
                    <a:solidFill>
                      <a:schemeClr val="bg1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상담신청</a:t>
                </a:r>
                <a:endParaRPr lang="en-US" altLang="ko-KR" sz="1531" b="1" dirty="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022E239-1D61-4184-A01A-B09820A25C6A}"/>
                </a:ext>
              </a:extLst>
            </p:cNvPr>
            <p:cNvGrpSpPr/>
            <p:nvPr/>
          </p:nvGrpSpPr>
          <p:grpSpPr>
            <a:xfrm>
              <a:off x="3593104" y="974199"/>
              <a:ext cx="2286834" cy="3564581"/>
              <a:chOff x="4404574" y="974199"/>
              <a:chExt cx="2286834" cy="3564581"/>
            </a:xfrm>
          </p:grpSpPr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id="{2A8EE32E-8077-43A1-94AF-261A2C875A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404574" y="974199"/>
                <a:ext cx="2286834" cy="3564581"/>
              </a:xfrm>
              <a:prstGeom prst="rect">
                <a:avLst/>
              </a:prstGeom>
            </p:spPr>
          </p:pic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E7700039-5B06-4387-AFC7-3C01C473F4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7" t="16990" r="5935" b="21657"/>
              <a:stretch/>
            </p:blipFill>
            <p:spPr>
              <a:xfrm>
                <a:off x="4824483" y="1583140"/>
                <a:ext cx="1474395" cy="2364852"/>
              </a:xfrm>
              <a:prstGeom prst="rect">
                <a:avLst/>
              </a:prstGeom>
            </p:spPr>
          </p:pic>
        </p:grpSp>
        <p:sp>
          <p:nvSpPr>
            <p:cNvPr id="51" name="말풍선: 사각형 50">
              <a:extLst>
                <a:ext uri="{FF2B5EF4-FFF2-40B4-BE49-F238E27FC236}">
                  <a16:creationId xmlns:a16="http://schemas.microsoft.com/office/drawing/2014/main" id="{C3480050-4D65-4E50-8A2B-EC1F6215CD23}"/>
                </a:ext>
              </a:extLst>
            </p:cNvPr>
            <p:cNvSpPr/>
            <p:nvPr/>
          </p:nvSpPr>
          <p:spPr>
            <a:xfrm rot="5400000">
              <a:off x="6055293" y="1366169"/>
              <a:ext cx="888624" cy="1235488"/>
            </a:xfrm>
            <a:prstGeom prst="wedgeRectCallout">
              <a:avLst>
                <a:gd name="adj1" fmla="val -20801"/>
                <a:gd name="adj2" fmla="val 7325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3186B2A8-92C0-479B-947C-49171EF45084}"/>
                </a:ext>
              </a:extLst>
            </p:cNvPr>
            <p:cNvGrpSpPr/>
            <p:nvPr/>
          </p:nvGrpSpPr>
          <p:grpSpPr>
            <a:xfrm>
              <a:off x="5918466" y="1826570"/>
              <a:ext cx="1164804" cy="367000"/>
              <a:chOff x="2752143" y="3149261"/>
              <a:chExt cx="1826398" cy="575451"/>
            </a:xfrm>
          </p:grpSpPr>
          <p:sp>
            <p:nvSpPr>
              <p:cNvPr id="53" name="사각형: 둥근 모서리 52">
                <a:extLst>
                  <a:ext uri="{FF2B5EF4-FFF2-40B4-BE49-F238E27FC236}">
                    <a16:creationId xmlns:a16="http://schemas.microsoft.com/office/drawing/2014/main" id="{83B76886-7BBB-4503-936B-3BDACECB054E}"/>
                  </a:ext>
                </a:extLst>
              </p:cNvPr>
              <p:cNvSpPr/>
              <p:nvPr/>
            </p:nvSpPr>
            <p:spPr>
              <a:xfrm>
                <a:off x="2842575" y="3149261"/>
                <a:ext cx="1645535" cy="575451"/>
              </a:xfrm>
              <a:prstGeom prst="roundRect">
                <a:avLst/>
              </a:prstGeom>
              <a:solidFill>
                <a:srgbClr val="0091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3ED5D1E-5BC6-4097-BB85-A3FEF874C27F}"/>
                  </a:ext>
                </a:extLst>
              </p:cNvPr>
              <p:cNvSpPr txBox="1"/>
              <p:nvPr/>
            </p:nvSpPr>
            <p:spPr>
              <a:xfrm>
                <a:off x="2752143" y="3206152"/>
                <a:ext cx="1826398" cy="51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531" b="1">
                    <a:solidFill>
                      <a:schemeClr val="bg1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작성완료</a:t>
                </a:r>
                <a:endParaRPr lang="en-US" altLang="ko-KR" sz="1531" b="1" dirty="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</p:grpSp>
      </p:grp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F577AABB-B37C-43AF-A6D7-B5D4DE56C392}"/>
              </a:ext>
            </a:extLst>
          </p:cNvPr>
          <p:cNvSpPr/>
          <p:nvPr/>
        </p:nvSpPr>
        <p:spPr>
          <a:xfrm>
            <a:off x="2935725" y="724151"/>
            <a:ext cx="463111" cy="215433"/>
          </a:xfrm>
          <a:prstGeom prst="roundRect">
            <a:avLst/>
          </a:prstGeom>
          <a:solidFill>
            <a:srgbClr val="009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48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DDB8A2-21C0-4DF7-8ACC-1B2DFB85800E}"/>
              </a:ext>
            </a:extLst>
          </p:cNvPr>
          <p:cNvSpPr txBox="1"/>
          <p:nvPr/>
        </p:nvSpPr>
        <p:spPr>
          <a:xfrm>
            <a:off x="2935725" y="717567"/>
            <a:ext cx="463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상 담</a:t>
            </a:r>
            <a:endParaRPr lang="en-US" altLang="ko-KR" sz="900" b="1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A5A96590-88E2-4E27-93BF-BDBDC3DE43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89" y="3668488"/>
            <a:ext cx="1402834" cy="28080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1918ADBC-E9B8-4CC8-99DF-24F4189EC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53" y="3441501"/>
            <a:ext cx="1227905" cy="280259"/>
          </a:xfrm>
          <a:prstGeom prst="rect">
            <a:avLst/>
          </a:prstGeom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2EB2DDE3-D4A8-403D-8942-1B36C96F36D6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4081A9E6-31D1-4656-BB37-F36CD24F5369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673F313A-0052-4C5D-A9AB-0C842720A7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95419D5-B31B-43A5-99CA-18B2DE3E4638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02EFC08E-D1EB-4F0C-A68C-28CBC25E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sp>
        <p:nvSpPr>
          <p:cNvPr id="56" name="타원 55">
            <a:extLst>
              <a:ext uri="{FF2B5EF4-FFF2-40B4-BE49-F238E27FC236}">
                <a16:creationId xmlns:a16="http://schemas.microsoft.com/office/drawing/2014/main" id="{F2C04B62-3CFC-4D59-8ABE-8AED274781E8}"/>
              </a:ext>
            </a:extLst>
          </p:cNvPr>
          <p:cNvSpPr/>
          <p:nvPr/>
        </p:nvSpPr>
        <p:spPr>
          <a:xfrm>
            <a:off x="2103428" y="2421143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4491807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00401F4-A70C-4637-88A2-2926BFA7F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66" y="0"/>
            <a:ext cx="3837842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6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직사각형 82">
            <a:extLst>
              <a:ext uri="{FF2B5EF4-FFF2-40B4-BE49-F238E27FC236}">
                <a16:creationId xmlns:a16="http://schemas.microsoft.com/office/drawing/2014/main" id="{9C21AEF8-C82B-4CD5-B2EC-D6C5296B611D}"/>
              </a:ext>
            </a:extLst>
          </p:cNvPr>
          <p:cNvSpPr/>
          <p:nvPr/>
        </p:nvSpPr>
        <p:spPr>
          <a:xfrm>
            <a:off x="0" y="4297207"/>
            <a:ext cx="7775575" cy="692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 비밀 상담 신청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상담 요청 시 학교 관리자 페이지 제공</a:t>
            </a:r>
            <a:endParaRPr lang="en-US" altLang="ko-KR" sz="1200" dirty="0">
              <a:solidFill>
                <a:srgbClr val="FF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상담 신청 내역은 학교 관리자 페이지에서 열람 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FCBBE3D9-0B97-4991-A422-33ED4EE47EE9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id="{2E903DD9-468C-4432-A823-6EA9FBD75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47" y="650760"/>
            <a:ext cx="2695792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그룹 기능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(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학생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, 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학부모 상담 신청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)</a:t>
            </a: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BAFDE058-CF0A-4395-B575-58062F3BC6C2}"/>
              </a:ext>
            </a:extLst>
          </p:cNvPr>
          <p:cNvSpPr/>
          <p:nvPr/>
        </p:nvSpPr>
        <p:spPr>
          <a:xfrm>
            <a:off x="2935725" y="724151"/>
            <a:ext cx="463111" cy="215433"/>
          </a:xfrm>
          <a:prstGeom prst="roundRect">
            <a:avLst/>
          </a:prstGeom>
          <a:solidFill>
            <a:srgbClr val="009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48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879EA4A-A337-4587-88DD-01026DA1C87E}"/>
              </a:ext>
            </a:extLst>
          </p:cNvPr>
          <p:cNvSpPr txBox="1"/>
          <p:nvPr/>
        </p:nvSpPr>
        <p:spPr>
          <a:xfrm>
            <a:off x="2935725" y="717567"/>
            <a:ext cx="463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b="1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상 담</a:t>
            </a:r>
            <a:endParaRPr lang="en-US" altLang="ko-KR" sz="900" b="1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227FC58-B60A-4251-AE67-E56844D01B6D}"/>
              </a:ext>
            </a:extLst>
          </p:cNvPr>
          <p:cNvGrpSpPr/>
          <p:nvPr/>
        </p:nvGrpSpPr>
        <p:grpSpPr>
          <a:xfrm>
            <a:off x="1733443" y="1377333"/>
            <a:ext cx="4381219" cy="2666200"/>
            <a:chOff x="3684004" y="1438675"/>
            <a:chExt cx="4381219" cy="2666200"/>
          </a:xfrm>
        </p:grpSpPr>
        <p:pic>
          <p:nvPicPr>
            <p:cNvPr id="48" name="object 7">
              <a:extLst>
                <a:ext uri="{FF2B5EF4-FFF2-40B4-BE49-F238E27FC236}">
                  <a16:creationId xmlns:a16="http://schemas.microsoft.com/office/drawing/2014/main" id="{8529897A-CC4B-46EB-8E16-92411DBF226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9297" y="1438675"/>
              <a:ext cx="3634532" cy="2666200"/>
            </a:xfrm>
            <a:prstGeom prst="rect">
              <a:avLst/>
            </a:prstGeom>
          </p:spPr>
        </p:pic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7922776-82D6-4340-B7BC-A435B771260B}"/>
                </a:ext>
              </a:extLst>
            </p:cNvPr>
            <p:cNvGrpSpPr/>
            <p:nvPr/>
          </p:nvGrpSpPr>
          <p:grpSpPr>
            <a:xfrm>
              <a:off x="3684004" y="1514654"/>
              <a:ext cx="4044921" cy="1992820"/>
              <a:chOff x="-30177" y="1278134"/>
              <a:chExt cx="4021869" cy="2350617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8DEE5E99-9168-4ECE-87F6-31558E31C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546" y="1278134"/>
                <a:ext cx="3431833" cy="2350617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A5850A00-CF15-494A-BB34-A02298841C25}"/>
                  </a:ext>
                </a:extLst>
              </p:cNvPr>
              <p:cNvSpPr/>
              <p:nvPr/>
            </p:nvSpPr>
            <p:spPr>
              <a:xfrm>
                <a:off x="513824" y="2101159"/>
                <a:ext cx="2763906" cy="93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E399DC34-92A6-45F9-9B5A-F7A462150C45}"/>
                  </a:ext>
                </a:extLst>
              </p:cNvPr>
              <p:cNvSpPr/>
              <p:nvPr/>
            </p:nvSpPr>
            <p:spPr>
              <a:xfrm>
                <a:off x="519838" y="2303743"/>
                <a:ext cx="2763906" cy="93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AF31C7BC-B302-4EF7-A22D-4C5B549E0B7B}"/>
                  </a:ext>
                </a:extLst>
              </p:cNvPr>
              <p:cNvSpPr/>
              <p:nvPr/>
            </p:nvSpPr>
            <p:spPr>
              <a:xfrm>
                <a:off x="513824" y="2487311"/>
                <a:ext cx="2763906" cy="93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1F03A4C5-18FA-49ED-B1FC-AA05F1F6D989}"/>
                  </a:ext>
                </a:extLst>
              </p:cNvPr>
              <p:cNvSpPr/>
              <p:nvPr/>
            </p:nvSpPr>
            <p:spPr>
              <a:xfrm>
                <a:off x="502018" y="2680386"/>
                <a:ext cx="2763906" cy="93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F26672B0-8E23-4E5B-8DCA-5CEBF8C1333B}"/>
                  </a:ext>
                </a:extLst>
              </p:cNvPr>
              <p:cNvSpPr/>
              <p:nvPr/>
            </p:nvSpPr>
            <p:spPr>
              <a:xfrm>
                <a:off x="513824" y="2854878"/>
                <a:ext cx="2763906" cy="93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AF6100-17C5-4073-8DE9-B231BF508B3A}"/>
                  </a:ext>
                </a:extLst>
              </p:cNvPr>
              <p:cNvSpPr txBox="1"/>
              <p:nvPr/>
            </p:nvSpPr>
            <p:spPr>
              <a:xfrm>
                <a:off x="2682333" y="1968016"/>
                <a:ext cx="978749" cy="1166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ko-KR" altLang="en-US" sz="600"/>
                  <a:t>서선예</a:t>
                </a:r>
                <a:endParaRPr lang="en-US" altLang="ko-KR" sz="600"/>
              </a:p>
              <a:p>
                <a:pPr algn="ctr">
                  <a:lnSpc>
                    <a:spcPct val="200000"/>
                  </a:lnSpc>
                </a:pPr>
                <a:r>
                  <a:rPr lang="ko-KR" altLang="en-US" sz="600"/>
                  <a:t>이희권</a:t>
                </a:r>
                <a:endParaRPr lang="en-US" altLang="ko-KR" sz="600"/>
              </a:p>
              <a:p>
                <a:pPr algn="ctr">
                  <a:lnSpc>
                    <a:spcPct val="200000"/>
                  </a:lnSpc>
                </a:pPr>
                <a:r>
                  <a:rPr lang="ko-KR" altLang="en-US" sz="600"/>
                  <a:t>오창규</a:t>
                </a:r>
                <a:endParaRPr lang="en-US" altLang="ko-KR" sz="600"/>
              </a:p>
              <a:p>
                <a:pPr algn="ctr">
                  <a:lnSpc>
                    <a:spcPct val="200000"/>
                  </a:lnSpc>
                </a:pPr>
                <a:r>
                  <a:rPr lang="ko-KR" altLang="en-US" sz="600"/>
                  <a:t>이상하</a:t>
                </a:r>
                <a:endParaRPr lang="en-US" altLang="ko-KR" sz="600"/>
              </a:p>
              <a:p>
                <a:pPr algn="ctr">
                  <a:lnSpc>
                    <a:spcPct val="200000"/>
                  </a:lnSpc>
                </a:pPr>
                <a:r>
                  <a:rPr lang="ko-KR" altLang="en-US" sz="600"/>
                  <a:t>박지원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9DB5B5-8EA9-41FB-89F8-E07897449AC1}"/>
                  </a:ext>
                </a:extLst>
              </p:cNvPr>
              <p:cNvSpPr txBox="1"/>
              <p:nvPr/>
            </p:nvSpPr>
            <p:spPr>
              <a:xfrm>
                <a:off x="462021" y="2030110"/>
                <a:ext cx="2399932" cy="417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600"/>
                  <a:t>대인관계 ㅣ  친구와의 관계</a:t>
                </a:r>
                <a:endParaRPr lang="en-US" altLang="ko-KR" sz="600"/>
              </a:p>
              <a:p>
                <a:pPr>
                  <a:lnSpc>
                    <a:spcPct val="150000"/>
                  </a:lnSpc>
                </a:pPr>
                <a:r>
                  <a:rPr lang="ko-KR" altLang="en-US" sz="600"/>
                  <a:t>학 습 ㅣ  상담 신청합니다</a:t>
                </a:r>
                <a:r>
                  <a:rPr lang="en-US" altLang="ko-KR" sz="600"/>
                  <a:t>.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B4956661-A9BA-4246-B039-7E5630AC270B}"/>
                  </a:ext>
                </a:extLst>
              </p:cNvPr>
              <p:cNvSpPr/>
              <p:nvPr/>
            </p:nvSpPr>
            <p:spPr>
              <a:xfrm>
                <a:off x="-30177" y="2879877"/>
                <a:ext cx="4021869" cy="6896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574"/>
                  </a:spcBef>
                </a:pPr>
                <a:r>
                  <a:rPr lang="ko-KR" altLang="en-US" sz="2400" b="1">
                    <a:solidFill>
                      <a:srgbClr val="FF0000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학교 관리자 페이지 열람</a:t>
                </a:r>
                <a:endParaRPr lang="en-US" altLang="ko-KR" sz="2400" b="1" dirty="0">
                  <a:solidFill>
                    <a:srgbClr val="FF0000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B6C244C-FCE3-4AE2-BC21-A9EAB56A8B74}"/>
                </a:ext>
              </a:extLst>
            </p:cNvPr>
            <p:cNvSpPr/>
            <p:nvPr/>
          </p:nvSpPr>
          <p:spPr>
            <a:xfrm>
              <a:off x="4179023" y="2475137"/>
              <a:ext cx="3886200" cy="3542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600"/>
                <a:t>학 습 ㅣ  상담신청 </a:t>
              </a:r>
              <a:r>
                <a:rPr lang="en-US" altLang="ko-KR" sz="600"/>
                <a:t>(</a:t>
              </a:r>
              <a:r>
                <a:rPr lang="ko-KR" altLang="en-US" sz="600"/>
                <a:t>오창규</a:t>
              </a:r>
              <a:r>
                <a:rPr lang="en-US" altLang="ko-KR" sz="600"/>
                <a:t>)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600"/>
                <a:t>진 로 ㅣ 진학 상담 신청 드립니다</a:t>
              </a:r>
              <a:r>
                <a:rPr lang="en-US" altLang="ko-KR" sz="600"/>
                <a:t>.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7FA9AB2-8B29-476D-AEB3-B381DE65C821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1F1179FF-EEBD-4320-BF3E-DF8C3F937412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3E0F5DA8-6F99-4734-A478-CD832C60B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BB0C068-7D9F-48B3-AFDA-A5ABEF375522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E9F8CC63-736D-474A-AAFB-0C566AD9C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188748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DD6CC064-F57F-44F6-BA1D-E60FDA3C55A3}"/>
              </a:ext>
            </a:extLst>
          </p:cNvPr>
          <p:cNvGrpSpPr/>
          <p:nvPr/>
        </p:nvGrpSpPr>
        <p:grpSpPr>
          <a:xfrm>
            <a:off x="1662900" y="0"/>
            <a:ext cx="4742409" cy="5543550"/>
            <a:chOff x="1609560" y="276857"/>
            <a:chExt cx="4742409" cy="5640482"/>
          </a:xfrm>
        </p:grpSpPr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666080CB-0683-4A36-821B-3897461A60F2}"/>
                </a:ext>
              </a:extLst>
            </p:cNvPr>
            <p:cNvSpPr/>
            <p:nvPr/>
          </p:nvSpPr>
          <p:spPr>
            <a:xfrm>
              <a:off x="1609560" y="276857"/>
              <a:ext cx="4556453" cy="5640482"/>
            </a:xfrm>
            <a:prstGeom prst="roundRect">
              <a:avLst>
                <a:gd name="adj" fmla="val 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ABEB7957-E4B0-40E2-8A5D-85778CB97E01}"/>
                </a:ext>
              </a:extLst>
            </p:cNvPr>
            <p:cNvSpPr/>
            <p:nvPr/>
          </p:nvSpPr>
          <p:spPr>
            <a:xfrm>
              <a:off x="2029918" y="945284"/>
              <a:ext cx="3708184" cy="1302686"/>
            </a:xfrm>
            <a:prstGeom prst="roundRect">
              <a:avLst>
                <a:gd name="adj" fmla="val 87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5B695F58-7309-4A2B-8607-13211D5B4C90}"/>
                </a:ext>
              </a:extLst>
            </p:cNvPr>
            <p:cNvSpPr/>
            <p:nvPr/>
          </p:nvSpPr>
          <p:spPr>
            <a:xfrm>
              <a:off x="2033695" y="2489347"/>
              <a:ext cx="3708184" cy="1302686"/>
            </a:xfrm>
            <a:prstGeom prst="roundRect">
              <a:avLst>
                <a:gd name="adj" fmla="val 87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426B2EFD-E0DC-4094-8EA1-546E3D9EDFE7}"/>
                </a:ext>
              </a:extLst>
            </p:cNvPr>
            <p:cNvSpPr/>
            <p:nvPr/>
          </p:nvSpPr>
          <p:spPr>
            <a:xfrm>
              <a:off x="2037926" y="4033410"/>
              <a:ext cx="3708184" cy="1302686"/>
            </a:xfrm>
            <a:prstGeom prst="roundRect">
              <a:avLst>
                <a:gd name="adj" fmla="val 87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94181440-7645-4968-A5F6-27CD587798CB}"/>
                </a:ext>
              </a:extLst>
            </p:cNvPr>
            <p:cNvSpPr/>
            <p:nvPr/>
          </p:nvSpPr>
          <p:spPr>
            <a:xfrm>
              <a:off x="3664596" y="2141154"/>
              <a:ext cx="438828" cy="45501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C6D3D4D9-5B76-41B1-A5FF-4F2977BBB767}"/>
                </a:ext>
              </a:extLst>
            </p:cNvPr>
            <p:cNvSpPr/>
            <p:nvPr/>
          </p:nvSpPr>
          <p:spPr>
            <a:xfrm>
              <a:off x="3672604" y="3685217"/>
              <a:ext cx="438828" cy="45501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sp>
          <p:nvSpPr>
            <p:cNvPr id="15" name="화살표: 오른쪽 14">
              <a:extLst>
                <a:ext uri="{FF2B5EF4-FFF2-40B4-BE49-F238E27FC236}">
                  <a16:creationId xmlns:a16="http://schemas.microsoft.com/office/drawing/2014/main" id="{C295C9AF-EACF-4956-80DA-9AAC51C5F5CC}"/>
                </a:ext>
              </a:extLst>
            </p:cNvPr>
            <p:cNvSpPr/>
            <p:nvPr/>
          </p:nvSpPr>
          <p:spPr>
            <a:xfrm rot="5400000">
              <a:off x="3742668" y="2242086"/>
              <a:ext cx="282684" cy="285634"/>
            </a:xfrm>
            <a:prstGeom prst="rightArrow">
              <a:avLst/>
            </a:prstGeom>
            <a:solidFill>
              <a:srgbClr val="FFD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sp>
          <p:nvSpPr>
            <p:cNvPr id="16" name="화살표: 오른쪽 15">
              <a:extLst>
                <a:ext uri="{FF2B5EF4-FFF2-40B4-BE49-F238E27FC236}">
                  <a16:creationId xmlns:a16="http://schemas.microsoft.com/office/drawing/2014/main" id="{14A815FC-2AE9-4314-A667-F5C5C1731856}"/>
                </a:ext>
              </a:extLst>
            </p:cNvPr>
            <p:cNvSpPr/>
            <p:nvPr/>
          </p:nvSpPr>
          <p:spPr>
            <a:xfrm rot="5400000">
              <a:off x="3750676" y="3784206"/>
              <a:ext cx="282684" cy="285634"/>
            </a:xfrm>
            <a:prstGeom prst="rightArrow">
              <a:avLst/>
            </a:prstGeom>
            <a:solidFill>
              <a:srgbClr val="FFD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B370632-697C-4444-B686-733064BDCDBC}"/>
                </a:ext>
              </a:extLst>
            </p:cNvPr>
            <p:cNvGrpSpPr/>
            <p:nvPr/>
          </p:nvGrpSpPr>
          <p:grpSpPr>
            <a:xfrm>
              <a:off x="2275408" y="1087781"/>
              <a:ext cx="1169124" cy="762693"/>
              <a:chOff x="372881" y="2594353"/>
              <a:chExt cx="1623638" cy="1142292"/>
            </a:xfrm>
          </p:grpSpPr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DD05C220-0DA9-4F7F-B3BA-FF3898229177}"/>
                  </a:ext>
                </a:extLst>
              </p:cNvPr>
              <p:cNvGrpSpPr/>
              <p:nvPr/>
            </p:nvGrpSpPr>
            <p:grpSpPr>
              <a:xfrm>
                <a:off x="559605" y="2594353"/>
                <a:ext cx="1436914" cy="861153"/>
                <a:chOff x="270068" y="2108783"/>
                <a:chExt cx="1883752" cy="1809523"/>
              </a:xfrm>
            </p:grpSpPr>
            <p:sp>
              <p:nvSpPr>
                <p:cNvPr id="19" name="직사각형 18">
                  <a:extLst>
                    <a:ext uri="{FF2B5EF4-FFF2-40B4-BE49-F238E27FC236}">
                      <a16:creationId xmlns:a16="http://schemas.microsoft.com/office/drawing/2014/main" id="{49621F23-AF10-4E22-865F-312BD0D97488}"/>
                    </a:ext>
                  </a:extLst>
                </p:cNvPr>
                <p:cNvSpPr/>
                <p:nvPr/>
              </p:nvSpPr>
              <p:spPr>
                <a:xfrm>
                  <a:off x="493487" y="2108783"/>
                  <a:ext cx="1436914" cy="1809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7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6CA7982-7614-4B05-9FE8-90A298157217}"/>
                    </a:ext>
                  </a:extLst>
                </p:cNvPr>
                <p:cNvSpPr txBox="1"/>
                <p:nvPr/>
              </p:nvSpPr>
              <p:spPr>
                <a:xfrm>
                  <a:off x="270068" y="2722997"/>
                  <a:ext cx="1883752" cy="616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672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에스코어 드림 8 Heavy" panose="020B0903030302020204" pitchFamily="34" charset="-127"/>
                      <a:ea typeface="에스코어 드림 8 Heavy" panose="020B0903030302020204" pitchFamily="34" charset="-127"/>
                    </a:rPr>
                    <a:t>상담 신청서</a:t>
                  </a:r>
                </a:p>
              </p:txBody>
            </p:sp>
          </p:grp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5C29A958-C24F-4F81-807E-67D1496EB4F6}"/>
                  </a:ext>
                </a:extLst>
              </p:cNvPr>
              <p:cNvGrpSpPr/>
              <p:nvPr/>
            </p:nvGrpSpPr>
            <p:grpSpPr>
              <a:xfrm>
                <a:off x="466243" y="2730622"/>
                <a:ext cx="1436914" cy="861153"/>
                <a:chOff x="270068" y="2108783"/>
                <a:chExt cx="1883752" cy="1809523"/>
              </a:xfrm>
            </p:grpSpPr>
            <p:sp>
              <p:nvSpPr>
                <p:cNvPr id="22" name="직사각형 21">
                  <a:extLst>
                    <a:ext uri="{FF2B5EF4-FFF2-40B4-BE49-F238E27FC236}">
                      <a16:creationId xmlns:a16="http://schemas.microsoft.com/office/drawing/2014/main" id="{E710109F-FF3E-4CCC-B8B7-1460C40A0B02}"/>
                    </a:ext>
                  </a:extLst>
                </p:cNvPr>
                <p:cNvSpPr/>
                <p:nvPr/>
              </p:nvSpPr>
              <p:spPr>
                <a:xfrm>
                  <a:off x="493487" y="2108783"/>
                  <a:ext cx="1436914" cy="1809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7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9DBA0B4-D415-4CEF-8AFE-38A55B2E875D}"/>
                    </a:ext>
                  </a:extLst>
                </p:cNvPr>
                <p:cNvSpPr txBox="1"/>
                <p:nvPr/>
              </p:nvSpPr>
              <p:spPr>
                <a:xfrm>
                  <a:off x="270068" y="2722997"/>
                  <a:ext cx="1883752" cy="616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672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에스코어 드림 8 Heavy" panose="020B0903030302020204" pitchFamily="34" charset="-127"/>
                      <a:ea typeface="에스코어 드림 8 Heavy" panose="020B0903030302020204" pitchFamily="34" charset="-127"/>
                    </a:rPr>
                    <a:t>상담 신청서</a:t>
                  </a:r>
                </a:p>
              </p:txBody>
            </p:sp>
          </p:grpSp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49F4E7DA-C35C-45F0-8926-2679AB458DE2}"/>
                  </a:ext>
                </a:extLst>
              </p:cNvPr>
              <p:cNvGrpSpPr/>
              <p:nvPr/>
            </p:nvGrpSpPr>
            <p:grpSpPr>
              <a:xfrm>
                <a:off x="372881" y="2875492"/>
                <a:ext cx="1436914" cy="861153"/>
                <a:chOff x="270068" y="2108783"/>
                <a:chExt cx="1883752" cy="1809523"/>
              </a:xfrm>
            </p:grpSpPr>
            <p:sp>
              <p:nvSpPr>
                <p:cNvPr id="25" name="직사각형 24">
                  <a:extLst>
                    <a:ext uri="{FF2B5EF4-FFF2-40B4-BE49-F238E27FC236}">
                      <a16:creationId xmlns:a16="http://schemas.microsoft.com/office/drawing/2014/main" id="{A42B3739-1205-4EE1-9176-9A80196732F9}"/>
                    </a:ext>
                  </a:extLst>
                </p:cNvPr>
                <p:cNvSpPr/>
                <p:nvPr/>
              </p:nvSpPr>
              <p:spPr>
                <a:xfrm>
                  <a:off x="493487" y="2108783"/>
                  <a:ext cx="1436915" cy="1809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7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0D13B02-96BE-4D73-95FB-033D0A51BB6F}"/>
                    </a:ext>
                  </a:extLst>
                </p:cNvPr>
                <p:cNvSpPr txBox="1"/>
                <p:nvPr/>
              </p:nvSpPr>
              <p:spPr>
                <a:xfrm>
                  <a:off x="270068" y="2722997"/>
                  <a:ext cx="1883752" cy="778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7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에스코어 드림 8 Heavy" panose="020B0903030302020204" pitchFamily="34" charset="-127"/>
                      <a:ea typeface="에스코어 드림 8 Heavy" panose="020B0903030302020204" pitchFamily="34" charset="-127"/>
                    </a:rPr>
                    <a:t>상담 신청서</a:t>
                  </a:r>
                </a:p>
              </p:txBody>
            </p:sp>
          </p:grpSp>
        </p:grpSp>
        <p:sp>
          <p:nvSpPr>
            <p:cNvPr id="28" name="화살표: 오른쪽 27">
              <a:extLst>
                <a:ext uri="{FF2B5EF4-FFF2-40B4-BE49-F238E27FC236}">
                  <a16:creationId xmlns:a16="http://schemas.microsoft.com/office/drawing/2014/main" id="{596D05DE-3776-435A-8E05-7CD0E3087EAB}"/>
                </a:ext>
              </a:extLst>
            </p:cNvPr>
            <p:cNvSpPr/>
            <p:nvPr/>
          </p:nvSpPr>
          <p:spPr>
            <a:xfrm>
              <a:off x="3744143" y="1466222"/>
              <a:ext cx="282684" cy="285634"/>
            </a:xfrm>
            <a:prstGeom prst="rightArrow">
              <a:avLst/>
            </a:prstGeom>
            <a:solidFill>
              <a:srgbClr val="FFD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3CCC446-DCDF-4033-A106-7ECE9F691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479695" y="1046329"/>
              <a:ext cx="842851" cy="84285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2A9B7E-D004-40C6-829B-B407C0F3530F}"/>
                </a:ext>
              </a:extLst>
            </p:cNvPr>
            <p:cNvSpPr txBox="1"/>
            <p:nvPr/>
          </p:nvSpPr>
          <p:spPr>
            <a:xfrm>
              <a:off x="2086119" y="1880692"/>
              <a:ext cx="1490644" cy="374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Tcall </a:t>
              </a:r>
              <a:r>
                <a:rPr lang="ko-KR" altLang="en-US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교원안심번호 앱에서</a:t>
              </a:r>
              <a:r>
                <a:rPr lang="ko-KR" altLang="en-US" sz="895">
                  <a:solidFill>
                    <a:srgbClr val="4472C4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 상담 신청서 </a:t>
              </a:r>
              <a:r>
                <a:rPr lang="ko-KR" altLang="en-US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작성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D430D7-4F17-474D-BCAB-838E68FAC84A}"/>
                </a:ext>
              </a:extLst>
            </p:cNvPr>
            <p:cNvSpPr txBox="1"/>
            <p:nvPr/>
          </p:nvSpPr>
          <p:spPr>
            <a:xfrm>
              <a:off x="4164475" y="1880692"/>
              <a:ext cx="1490644" cy="36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학교 관리자 페이지에</a:t>
              </a:r>
              <a:endParaRPr lang="en-US" altLang="ko-KR" sz="895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  <a:p>
              <a:pPr algn="ctr"/>
              <a:r>
                <a:rPr lang="ko-KR" altLang="en-US" sz="895">
                  <a:solidFill>
                    <a:srgbClr val="4472C4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상담 신청서 </a:t>
              </a:r>
              <a:r>
                <a:rPr lang="ko-KR" altLang="en-US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전달</a:t>
              </a: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C0C869AB-8B5D-4616-8F26-9E3097783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r="30134" b="50286"/>
            <a:stretch/>
          </p:blipFill>
          <p:spPr>
            <a:xfrm>
              <a:off x="2357590" y="2578180"/>
              <a:ext cx="1004759" cy="7510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887ADB81-7E95-41B8-854D-EA5AAF9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323475" y="2568083"/>
              <a:ext cx="283750" cy="28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23688B-04D1-466B-B3A8-4CD202D2BF33}"/>
                </a:ext>
              </a:extLst>
            </p:cNvPr>
            <p:cNvSpPr txBox="1"/>
            <p:nvPr/>
          </p:nvSpPr>
          <p:spPr>
            <a:xfrm>
              <a:off x="2152189" y="3397026"/>
              <a:ext cx="1490644" cy="36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학교 관리자 페이지에서</a:t>
              </a:r>
              <a:endParaRPr lang="en-US" altLang="ko-KR" sz="895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  <a:p>
              <a:pPr algn="ctr"/>
              <a:r>
                <a:rPr lang="ko-KR" altLang="en-US" sz="895">
                  <a:solidFill>
                    <a:srgbClr val="4472C4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상담 신청 내용 </a:t>
              </a:r>
              <a:r>
                <a:rPr lang="ko-KR" altLang="en-US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확인</a:t>
              </a:r>
            </a:p>
          </p:txBody>
        </p: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43901CD7-EA84-4B50-8500-579681E39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322044" y="2851195"/>
              <a:ext cx="382217" cy="38221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46CE10-5C13-4441-8719-1F7B16155912}"/>
                </a:ext>
              </a:extLst>
            </p:cNvPr>
            <p:cNvSpPr txBox="1"/>
            <p:nvPr/>
          </p:nvSpPr>
          <p:spPr>
            <a:xfrm>
              <a:off x="4155798" y="3382302"/>
              <a:ext cx="1490644" cy="36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학교에서 </a:t>
              </a:r>
              <a:endParaRPr lang="en-US" altLang="ko-KR" sz="895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  <a:p>
              <a:pPr algn="ctr"/>
              <a:r>
                <a:rPr lang="ko-KR" altLang="en-US" sz="895">
                  <a:solidFill>
                    <a:srgbClr val="4472C4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상담 신청 내용 </a:t>
              </a:r>
              <a:r>
                <a:rPr lang="ko-KR" altLang="en-US" sz="895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처리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597327-2EB4-4440-A0CD-C5D4C00FACEE}"/>
                </a:ext>
              </a:extLst>
            </p:cNvPr>
            <p:cNvSpPr txBox="1"/>
            <p:nvPr/>
          </p:nvSpPr>
          <p:spPr>
            <a:xfrm>
              <a:off x="4861325" y="2787825"/>
              <a:ext cx="1490644" cy="482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895">
                  <a:solidFill>
                    <a:srgbClr val="C00000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교육청 이첩 </a:t>
              </a:r>
              <a:endParaRPr lang="en-US" altLang="ko-KR" sz="895">
                <a:solidFill>
                  <a:srgbClr val="C0000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895">
                  <a:solidFill>
                    <a:srgbClr val="C00000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학교 자체 처리</a:t>
              </a:r>
            </a:p>
          </p:txBody>
        </p:sp>
        <p:sp>
          <p:nvSpPr>
            <p:cNvPr id="40" name="화살표: 오른쪽 39">
              <a:extLst>
                <a:ext uri="{FF2B5EF4-FFF2-40B4-BE49-F238E27FC236}">
                  <a16:creationId xmlns:a16="http://schemas.microsoft.com/office/drawing/2014/main" id="{21C9C580-72F6-480E-9635-0FD5BF59392D}"/>
                </a:ext>
              </a:extLst>
            </p:cNvPr>
            <p:cNvSpPr/>
            <p:nvPr/>
          </p:nvSpPr>
          <p:spPr>
            <a:xfrm>
              <a:off x="3744143" y="2897777"/>
              <a:ext cx="282684" cy="285634"/>
            </a:xfrm>
            <a:prstGeom prst="rightArrow">
              <a:avLst/>
            </a:prstGeom>
            <a:solidFill>
              <a:srgbClr val="FFD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sp>
          <p:nvSpPr>
            <p:cNvPr id="41" name="화살표: 오른쪽 40">
              <a:extLst>
                <a:ext uri="{FF2B5EF4-FFF2-40B4-BE49-F238E27FC236}">
                  <a16:creationId xmlns:a16="http://schemas.microsoft.com/office/drawing/2014/main" id="{28AD5153-0AD8-4EFA-8C1B-FDD7400EF694}"/>
                </a:ext>
              </a:extLst>
            </p:cNvPr>
            <p:cNvSpPr/>
            <p:nvPr/>
          </p:nvSpPr>
          <p:spPr>
            <a:xfrm>
              <a:off x="4759014" y="2995087"/>
              <a:ext cx="102312" cy="9101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1709A239-D095-43B9-9E40-6E07CBD3318A}"/>
                </a:ext>
              </a:extLst>
            </p:cNvPr>
            <p:cNvGrpSpPr/>
            <p:nvPr/>
          </p:nvGrpSpPr>
          <p:grpSpPr>
            <a:xfrm>
              <a:off x="2387556" y="4246279"/>
              <a:ext cx="857742" cy="610238"/>
              <a:chOff x="227334" y="7629801"/>
              <a:chExt cx="1532734" cy="1090460"/>
            </a:xfrm>
          </p:grpSpPr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8E415B45-909C-4C16-B373-95C6DABDBF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21" t="31287" r="26795" b="28773"/>
              <a:stretch/>
            </p:blipFill>
            <p:spPr>
              <a:xfrm>
                <a:off x="516957" y="7792686"/>
                <a:ext cx="980721" cy="927575"/>
              </a:xfrm>
              <a:prstGeom prst="rect">
                <a:avLst/>
              </a:prstGeom>
            </p:spPr>
          </p:pic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67C728F4-BFAC-4CBD-918C-05E4C89AB9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2" t="20063" r="11600" b="26452"/>
              <a:stretch/>
            </p:blipFill>
            <p:spPr>
              <a:xfrm>
                <a:off x="227334" y="7878632"/>
                <a:ext cx="768551" cy="764625"/>
              </a:xfrm>
              <a:prstGeom prst="rect">
                <a:avLst/>
              </a:prstGeom>
            </p:spPr>
          </p:pic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B1561D42-4B90-4085-8DF3-8AD0DD898B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25" t="22867" r="10828" b="23649"/>
              <a:stretch/>
            </p:blipFill>
            <p:spPr>
              <a:xfrm>
                <a:off x="972634" y="7629801"/>
                <a:ext cx="787434" cy="769425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D00CC-9670-4AB3-B5FA-E6796C845F83}"/>
                </a:ext>
              </a:extLst>
            </p:cNvPr>
            <p:cNvSpPr txBox="1"/>
            <p:nvPr/>
          </p:nvSpPr>
          <p:spPr>
            <a:xfrm>
              <a:off x="2013965" y="4947670"/>
              <a:ext cx="1767092" cy="33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전화</a:t>
              </a:r>
              <a:r>
                <a:rPr lang="en-US" altLang="ko-KR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, </a:t>
              </a:r>
              <a:r>
                <a:rPr lang="ko-KR" altLang="en-US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문자</a:t>
              </a:r>
              <a:r>
                <a:rPr lang="en-US" altLang="ko-KR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, </a:t>
              </a:r>
              <a:r>
                <a:rPr lang="ko-KR" altLang="en-US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이메일 등</a:t>
              </a:r>
              <a:r>
                <a:rPr lang="en-US" altLang="ko-KR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(</a:t>
              </a:r>
              <a:r>
                <a:rPr lang="ko-KR" altLang="en-US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선택사항</a:t>
              </a:r>
              <a:r>
                <a:rPr lang="en-US" altLang="ko-KR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)</a:t>
              </a:r>
            </a:p>
            <a:p>
              <a:pPr algn="ctr"/>
              <a:r>
                <a:rPr lang="ko-KR" altLang="en-US" sz="783">
                  <a:solidFill>
                    <a:srgbClr val="4472C4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상담 신청 처리</a:t>
              </a:r>
              <a:r>
                <a:rPr lang="ko-KR" altLang="en-US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 내용 전달</a:t>
              </a:r>
              <a:endParaRPr lang="en-US" altLang="ko-KR" sz="783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  <p:sp>
          <p:nvSpPr>
            <p:cNvPr id="57" name="화살표: 오른쪽 56">
              <a:extLst>
                <a:ext uri="{FF2B5EF4-FFF2-40B4-BE49-F238E27FC236}">
                  <a16:creationId xmlns:a16="http://schemas.microsoft.com/office/drawing/2014/main" id="{964411A6-4E88-4764-92B2-4C047AC2087A}"/>
                </a:ext>
              </a:extLst>
            </p:cNvPr>
            <p:cNvSpPr/>
            <p:nvPr/>
          </p:nvSpPr>
          <p:spPr>
            <a:xfrm>
              <a:off x="3744143" y="4459799"/>
              <a:ext cx="282684" cy="285634"/>
            </a:xfrm>
            <a:prstGeom prst="rightArrow">
              <a:avLst/>
            </a:prstGeom>
            <a:solidFill>
              <a:srgbClr val="FFD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7"/>
            </a:p>
          </p:txBody>
        </p:sp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0DE92533-6DAB-4EC2-B112-885122FD0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9" t="25095" r="20547" b="32769"/>
            <a:stretch/>
          </p:blipFill>
          <p:spPr>
            <a:xfrm>
              <a:off x="4572549" y="4308555"/>
              <a:ext cx="749996" cy="5716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7DBCCDB-3967-47B0-86CF-105444ECE50A}"/>
                </a:ext>
              </a:extLst>
            </p:cNvPr>
            <p:cNvSpPr txBox="1"/>
            <p:nvPr/>
          </p:nvSpPr>
          <p:spPr>
            <a:xfrm>
              <a:off x="4064001" y="4912023"/>
              <a:ext cx="1767092" cy="33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783">
                  <a:solidFill>
                    <a:srgbClr val="4472C4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상담 신청 처리 </a:t>
              </a:r>
              <a:r>
                <a:rPr lang="ko-KR" altLang="en-US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전달 내용</a:t>
              </a:r>
              <a:endParaRPr lang="en-US" altLang="ko-KR" sz="783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  <a:p>
              <a:pPr algn="ctr"/>
              <a:r>
                <a:rPr lang="ko-KR" altLang="en-US" sz="783"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확인 및 방문</a:t>
              </a:r>
              <a:endParaRPr lang="en-US" altLang="ko-KR" sz="783"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06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859C1CB-70A6-4CFF-8993-4FCAF7C6D6F1}"/>
              </a:ext>
            </a:extLst>
          </p:cNvPr>
          <p:cNvGrpSpPr/>
          <p:nvPr/>
        </p:nvGrpSpPr>
        <p:grpSpPr>
          <a:xfrm>
            <a:off x="1626901" y="878184"/>
            <a:ext cx="4521772" cy="2090869"/>
            <a:chOff x="4665643" y="1941245"/>
            <a:chExt cx="7090079" cy="3278455"/>
          </a:xfrm>
        </p:grpSpPr>
        <p:grpSp>
          <p:nvGrpSpPr>
            <p:cNvPr id="10" name="object 9">
              <a:extLst>
                <a:ext uri="{FF2B5EF4-FFF2-40B4-BE49-F238E27FC236}">
                  <a16:creationId xmlns:a16="http://schemas.microsoft.com/office/drawing/2014/main" id="{134619B3-D79D-48E8-9FA1-0C1103497CF9}"/>
                </a:ext>
              </a:extLst>
            </p:cNvPr>
            <p:cNvGrpSpPr/>
            <p:nvPr/>
          </p:nvGrpSpPr>
          <p:grpSpPr>
            <a:xfrm>
              <a:off x="4980529" y="1941245"/>
              <a:ext cx="6619334" cy="3278455"/>
              <a:chOff x="2823123" y="1700450"/>
              <a:chExt cx="7569200" cy="2941955"/>
            </a:xfrm>
          </p:grpSpPr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9F2794BD-A84D-498D-B0DA-54554D9F5140}"/>
                  </a:ext>
                </a:extLst>
              </p:cNvPr>
              <p:cNvSpPr/>
              <p:nvPr/>
            </p:nvSpPr>
            <p:spPr>
              <a:xfrm>
                <a:off x="2830743" y="1708070"/>
                <a:ext cx="7553959" cy="1365250"/>
              </a:xfrm>
              <a:custGeom>
                <a:avLst/>
                <a:gdLst/>
                <a:ahLst/>
                <a:cxnLst/>
                <a:rect l="l" t="t" r="r" b="b"/>
                <a:pathLst>
                  <a:path w="7553959" h="1365250">
                    <a:moveTo>
                      <a:pt x="7397750" y="1364970"/>
                    </a:moveTo>
                    <a:lnTo>
                      <a:pt x="155994" y="1364970"/>
                    </a:lnTo>
                    <a:lnTo>
                      <a:pt x="106686" y="1357018"/>
                    </a:lnTo>
                    <a:lnTo>
                      <a:pt x="63864" y="1334873"/>
                    </a:lnTo>
                    <a:lnTo>
                      <a:pt x="30096" y="1301106"/>
                    </a:lnTo>
                    <a:lnTo>
                      <a:pt x="7952" y="1258284"/>
                    </a:lnTo>
                    <a:lnTo>
                      <a:pt x="0" y="1208976"/>
                    </a:lnTo>
                    <a:lnTo>
                      <a:pt x="0" y="155981"/>
                    </a:lnTo>
                    <a:lnTo>
                      <a:pt x="7952" y="106680"/>
                    </a:lnTo>
                    <a:lnTo>
                      <a:pt x="30096" y="63861"/>
                    </a:lnTo>
                    <a:lnTo>
                      <a:pt x="63864" y="30095"/>
                    </a:lnTo>
                    <a:lnTo>
                      <a:pt x="106686" y="7952"/>
                    </a:lnTo>
                    <a:lnTo>
                      <a:pt x="155994" y="0"/>
                    </a:lnTo>
                    <a:lnTo>
                      <a:pt x="7397750" y="0"/>
                    </a:lnTo>
                    <a:lnTo>
                      <a:pt x="7447057" y="7952"/>
                    </a:lnTo>
                    <a:lnTo>
                      <a:pt x="7489879" y="30095"/>
                    </a:lnTo>
                    <a:lnTo>
                      <a:pt x="7523647" y="63861"/>
                    </a:lnTo>
                    <a:lnTo>
                      <a:pt x="7545791" y="106680"/>
                    </a:lnTo>
                    <a:lnTo>
                      <a:pt x="7553744" y="155981"/>
                    </a:lnTo>
                    <a:lnTo>
                      <a:pt x="7553744" y="1208976"/>
                    </a:lnTo>
                    <a:lnTo>
                      <a:pt x="7545791" y="1258284"/>
                    </a:lnTo>
                    <a:lnTo>
                      <a:pt x="7523647" y="1301106"/>
                    </a:lnTo>
                    <a:lnTo>
                      <a:pt x="7489879" y="1334873"/>
                    </a:lnTo>
                    <a:lnTo>
                      <a:pt x="7447057" y="1357018"/>
                    </a:lnTo>
                    <a:lnTo>
                      <a:pt x="7397750" y="1364970"/>
                    </a:lnTo>
                    <a:close/>
                  </a:path>
                </a:pathLst>
              </a:custGeom>
              <a:ln w="15240">
                <a:solidFill>
                  <a:srgbClr val="3A3C8B"/>
                </a:solidFill>
              </a:ln>
            </p:spPr>
            <p:txBody>
              <a:bodyPr wrap="square" lIns="0" tIns="0" rIns="0" bIns="0" rtlCol="0"/>
              <a:lstStyle/>
              <a:p>
                <a:endParaRPr sz="1148"/>
              </a:p>
            </p:txBody>
          </p:sp>
          <p:sp>
            <p:nvSpPr>
              <p:cNvPr id="21" name="object 11">
                <a:extLst>
                  <a:ext uri="{FF2B5EF4-FFF2-40B4-BE49-F238E27FC236}">
                    <a16:creationId xmlns:a16="http://schemas.microsoft.com/office/drawing/2014/main" id="{35D663F4-D24E-4C90-B896-B2A6D643D33A}"/>
                  </a:ext>
                </a:extLst>
              </p:cNvPr>
              <p:cNvSpPr/>
              <p:nvPr/>
            </p:nvSpPr>
            <p:spPr>
              <a:xfrm>
                <a:off x="2830743" y="3269683"/>
                <a:ext cx="7553959" cy="1365250"/>
              </a:xfrm>
              <a:custGeom>
                <a:avLst/>
                <a:gdLst/>
                <a:ahLst/>
                <a:cxnLst/>
                <a:rect l="l" t="t" r="r" b="b"/>
                <a:pathLst>
                  <a:path w="7553959" h="1365250">
                    <a:moveTo>
                      <a:pt x="7397750" y="1364970"/>
                    </a:moveTo>
                    <a:lnTo>
                      <a:pt x="155994" y="1364970"/>
                    </a:lnTo>
                    <a:lnTo>
                      <a:pt x="106686" y="1357018"/>
                    </a:lnTo>
                    <a:lnTo>
                      <a:pt x="63864" y="1334873"/>
                    </a:lnTo>
                    <a:lnTo>
                      <a:pt x="30096" y="1301106"/>
                    </a:lnTo>
                    <a:lnTo>
                      <a:pt x="7952" y="1258284"/>
                    </a:lnTo>
                    <a:lnTo>
                      <a:pt x="0" y="1208976"/>
                    </a:lnTo>
                    <a:lnTo>
                      <a:pt x="0" y="155981"/>
                    </a:lnTo>
                    <a:lnTo>
                      <a:pt x="7952" y="106680"/>
                    </a:lnTo>
                    <a:lnTo>
                      <a:pt x="30096" y="63861"/>
                    </a:lnTo>
                    <a:lnTo>
                      <a:pt x="63864" y="30095"/>
                    </a:lnTo>
                    <a:lnTo>
                      <a:pt x="106686" y="7952"/>
                    </a:lnTo>
                    <a:lnTo>
                      <a:pt x="155994" y="0"/>
                    </a:lnTo>
                    <a:lnTo>
                      <a:pt x="7397750" y="0"/>
                    </a:lnTo>
                    <a:lnTo>
                      <a:pt x="7447057" y="7952"/>
                    </a:lnTo>
                    <a:lnTo>
                      <a:pt x="7489879" y="30095"/>
                    </a:lnTo>
                    <a:lnTo>
                      <a:pt x="7523647" y="63861"/>
                    </a:lnTo>
                    <a:lnTo>
                      <a:pt x="7545791" y="106680"/>
                    </a:lnTo>
                    <a:lnTo>
                      <a:pt x="7553744" y="155981"/>
                    </a:lnTo>
                    <a:lnTo>
                      <a:pt x="7553744" y="1208976"/>
                    </a:lnTo>
                    <a:lnTo>
                      <a:pt x="7545791" y="1258284"/>
                    </a:lnTo>
                    <a:lnTo>
                      <a:pt x="7523647" y="1301106"/>
                    </a:lnTo>
                    <a:lnTo>
                      <a:pt x="7489879" y="1334873"/>
                    </a:lnTo>
                    <a:lnTo>
                      <a:pt x="7447057" y="1357018"/>
                    </a:lnTo>
                    <a:lnTo>
                      <a:pt x="7397750" y="1364970"/>
                    </a:lnTo>
                    <a:close/>
                  </a:path>
                </a:pathLst>
              </a:custGeom>
              <a:ln w="15240">
                <a:solidFill>
                  <a:srgbClr val="3A3C8B"/>
                </a:solidFill>
              </a:ln>
            </p:spPr>
            <p:txBody>
              <a:bodyPr wrap="square" lIns="0" tIns="0" rIns="0" bIns="0" rtlCol="0"/>
              <a:lstStyle/>
              <a:p>
                <a:endParaRPr sz="1148"/>
              </a:p>
            </p:txBody>
          </p:sp>
          <p:sp>
            <p:nvSpPr>
              <p:cNvPr id="22" name="object 12">
                <a:extLst>
                  <a:ext uri="{FF2B5EF4-FFF2-40B4-BE49-F238E27FC236}">
                    <a16:creationId xmlns:a16="http://schemas.microsoft.com/office/drawing/2014/main" id="{8ACC1D06-B5BB-473F-9897-504FE3A354B1}"/>
                  </a:ext>
                </a:extLst>
              </p:cNvPr>
              <p:cNvSpPr/>
              <p:nvPr/>
            </p:nvSpPr>
            <p:spPr>
              <a:xfrm>
                <a:off x="4702059" y="2830118"/>
                <a:ext cx="3724275" cy="682625"/>
              </a:xfrm>
              <a:custGeom>
                <a:avLst/>
                <a:gdLst/>
                <a:ahLst/>
                <a:cxnLst/>
                <a:rect l="l" t="t" r="r" b="b"/>
                <a:pathLst>
                  <a:path w="3724275" h="682625">
                    <a:moveTo>
                      <a:pt x="3382619" y="0"/>
                    </a:moveTo>
                    <a:lnTo>
                      <a:pt x="341249" y="0"/>
                    </a:lnTo>
                    <a:lnTo>
                      <a:pt x="294943" y="3115"/>
                    </a:lnTo>
                    <a:lnTo>
                      <a:pt x="250531" y="12189"/>
                    </a:lnTo>
                    <a:lnTo>
                      <a:pt x="208418" y="26816"/>
                    </a:lnTo>
                    <a:lnTo>
                      <a:pt x="169013" y="46589"/>
                    </a:lnTo>
                    <a:lnTo>
                      <a:pt x="132721" y="71102"/>
                    </a:lnTo>
                    <a:lnTo>
                      <a:pt x="99949" y="99947"/>
                    </a:lnTo>
                    <a:lnTo>
                      <a:pt x="71103" y="132718"/>
                    </a:lnTo>
                    <a:lnTo>
                      <a:pt x="46590" y="169009"/>
                    </a:lnTo>
                    <a:lnTo>
                      <a:pt x="26816" y="208413"/>
                    </a:lnTo>
                    <a:lnTo>
                      <a:pt x="12189" y="250523"/>
                    </a:lnTo>
                    <a:lnTo>
                      <a:pt x="3115" y="294933"/>
                    </a:lnTo>
                    <a:lnTo>
                      <a:pt x="0" y="341236"/>
                    </a:lnTo>
                    <a:lnTo>
                      <a:pt x="3115" y="387542"/>
                    </a:lnTo>
                    <a:lnTo>
                      <a:pt x="12189" y="431954"/>
                    </a:lnTo>
                    <a:lnTo>
                      <a:pt x="26816" y="474066"/>
                    </a:lnTo>
                    <a:lnTo>
                      <a:pt x="46590" y="513471"/>
                    </a:lnTo>
                    <a:lnTo>
                      <a:pt x="71103" y="549763"/>
                    </a:lnTo>
                    <a:lnTo>
                      <a:pt x="99949" y="582536"/>
                    </a:lnTo>
                    <a:lnTo>
                      <a:pt x="132721" y="611382"/>
                    </a:lnTo>
                    <a:lnTo>
                      <a:pt x="169013" y="635895"/>
                    </a:lnTo>
                    <a:lnTo>
                      <a:pt x="208418" y="655668"/>
                    </a:lnTo>
                    <a:lnTo>
                      <a:pt x="250531" y="670295"/>
                    </a:lnTo>
                    <a:lnTo>
                      <a:pt x="294943" y="679370"/>
                    </a:lnTo>
                    <a:lnTo>
                      <a:pt x="341249" y="682485"/>
                    </a:lnTo>
                    <a:lnTo>
                      <a:pt x="3382619" y="682485"/>
                    </a:lnTo>
                    <a:lnTo>
                      <a:pt x="3428925" y="679370"/>
                    </a:lnTo>
                    <a:lnTo>
                      <a:pt x="3473337" y="670295"/>
                    </a:lnTo>
                    <a:lnTo>
                      <a:pt x="3515449" y="655668"/>
                    </a:lnTo>
                    <a:lnTo>
                      <a:pt x="3554855" y="635895"/>
                    </a:lnTo>
                    <a:lnTo>
                      <a:pt x="3591147" y="611382"/>
                    </a:lnTo>
                    <a:lnTo>
                      <a:pt x="3623919" y="582536"/>
                    </a:lnTo>
                    <a:lnTo>
                      <a:pt x="3652765" y="549763"/>
                    </a:lnTo>
                    <a:lnTo>
                      <a:pt x="3677278" y="513471"/>
                    </a:lnTo>
                    <a:lnTo>
                      <a:pt x="3697051" y="474066"/>
                    </a:lnTo>
                    <a:lnTo>
                      <a:pt x="3711678" y="431954"/>
                    </a:lnTo>
                    <a:lnTo>
                      <a:pt x="3720753" y="387542"/>
                    </a:lnTo>
                    <a:lnTo>
                      <a:pt x="3723868" y="341236"/>
                    </a:lnTo>
                    <a:lnTo>
                      <a:pt x="3720753" y="294933"/>
                    </a:lnTo>
                    <a:lnTo>
                      <a:pt x="3711678" y="250523"/>
                    </a:lnTo>
                    <a:lnTo>
                      <a:pt x="3697051" y="208413"/>
                    </a:lnTo>
                    <a:lnTo>
                      <a:pt x="3677278" y="169009"/>
                    </a:lnTo>
                    <a:lnTo>
                      <a:pt x="3652765" y="132718"/>
                    </a:lnTo>
                    <a:lnTo>
                      <a:pt x="3623919" y="99947"/>
                    </a:lnTo>
                    <a:lnTo>
                      <a:pt x="3591147" y="71102"/>
                    </a:lnTo>
                    <a:lnTo>
                      <a:pt x="3554855" y="46589"/>
                    </a:lnTo>
                    <a:lnTo>
                      <a:pt x="3515449" y="26816"/>
                    </a:lnTo>
                    <a:lnTo>
                      <a:pt x="3473337" y="12189"/>
                    </a:lnTo>
                    <a:lnTo>
                      <a:pt x="3428925" y="3115"/>
                    </a:lnTo>
                    <a:lnTo>
                      <a:pt x="3382619" y="0"/>
                    </a:lnTo>
                    <a:close/>
                  </a:path>
                </a:pathLst>
              </a:custGeom>
              <a:solidFill>
                <a:srgbClr val="3A3C8B"/>
              </a:solidFill>
            </p:spPr>
            <p:txBody>
              <a:bodyPr wrap="square" lIns="0" tIns="0" rIns="0" bIns="0" rtlCol="0"/>
              <a:lstStyle/>
              <a:p>
                <a:endParaRPr sz="1148"/>
              </a:p>
            </p:txBody>
          </p:sp>
        </p:grp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30523E44-157C-40B9-A72D-44E24496B638}"/>
                </a:ext>
              </a:extLst>
            </p:cNvPr>
            <p:cNvSpPr txBox="1"/>
            <p:nvPr/>
          </p:nvSpPr>
          <p:spPr>
            <a:xfrm>
              <a:off x="7012048" y="3278222"/>
              <a:ext cx="2556107" cy="588828"/>
            </a:xfrm>
            <a:prstGeom prst="rect">
              <a:avLst/>
            </a:prstGeom>
          </p:spPr>
          <p:txBody>
            <a:bodyPr vert="horz" wrap="square" lIns="0" tIns="9314" rIns="0" bIns="0" rtlCol="0">
              <a:spAutoFit/>
            </a:bodyPr>
            <a:lstStyle/>
            <a:p>
              <a:pPr marL="8100" algn="ctr">
                <a:spcBef>
                  <a:spcPts val="73"/>
                </a:spcBef>
              </a:pPr>
              <a:r>
                <a:rPr lang="en-US" altLang="ko-KR" sz="1148" spc="-67">
                  <a:solidFill>
                    <a:srgbClr val="FFFFFF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  <a:cs typeface="에스코어 드림 5 Medium"/>
                </a:rPr>
                <a:t>Tcall</a:t>
              </a:r>
            </a:p>
            <a:p>
              <a:pPr marL="8100" algn="ctr">
                <a:spcBef>
                  <a:spcPts val="73"/>
                </a:spcBef>
              </a:pPr>
              <a:r>
                <a:rPr lang="ko-KR" altLang="en-US" sz="1148" spc="-67">
                  <a:solidFill>
                    <a:srgbClr val="FFFFFF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  <a:cs typeface="에스코어 드림 5 Medium"/>
                </a:rPr>
                <a:t>교원안심번호</a:t>
              </a:r>
              <a:endParaRPr lang="en-US" altLang="ko-KR" sz="1148" spc="13">
                <a:solidFill>
                  <a:srgbClr val="FFFFFF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에스코어 드림 5 Medium"/>
              </a:endParaRPr>
            </a:p>
          </p:txBody>
        </p:sp>
        <p:grpSp>
          <p:nvGrpSpPr>
            <p:cNvPr id="12" name="object 14">
              <a:extLst>
                <a:ext uri="{FF2B5EF4-FFF2-40B4-BE49-F238E27FC236}">
                  <a16:creationId xmlns:a16="http://schemas.microsoft.com/office/drawing/2014/main" id="{731304F9-00B6-47DE-82B0-B6F7F6928DFC}"/>
                </a:ext>
              </a:extLst>
            </p:cNvPr>
            <p:cNvGrpSpPr/>
            <p:nvPr/>
          </p:nvGrpSpPr>
          <p:grpSpPr>
            <a:xfrm>
              <a:off x="7224141" y="2182864"/>
              <a:ext cx="2132403" cy="2836186"/>
              <a:chOff x="5388690" y="1917269"/>
              <a:chExt cx="2438400" cy="2545080"/>
            </a:xfrm>
          </p:grpSpPr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820EC507-8A8B-4C3E-A9F7-823370E0230D}"/>
                  </a:ext>
                </a:extLst>
              </p:cNvPr>
              <p:cNvSpPr/>
              <p:nvPr/>
            </p:nvSpPr>
            <p:spPr>
              <a:xfrm>
                <a:off x="5395040" y="1917269"/>
                <a:ext cx="0" cy="742315"/>
              </a:xfrm>
              <a:custGeom>
                <a:avLst/>
                <a:gdLst/>
                <a:ahLst/>
                <a:cxnLst/>
                <a:rect l="l" t="t" r="r" b="b"/>
                <a:pathLst>
                  <a:path h="742314">
                    <a:moveTo>
                      <a:pt x="0" y="0"/>
                    </a:moveTo>
                    <a:lnTo>
                      <a:pt x="0" y="742124"/>
                    </a:lnTo>
                  </a:path>
                </a:pathLst>
              </a:custGeom>
              <a:ln w="12700">
                <a:solidFill>
                  <a:srgbClr val="3A3C8B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 sz="1148"/>
              </a:p>
            </p:txBody>
          </p:sp>
          <p:sp>
            <p:nvSpPr>
              <p:cNvPr id="17" name="object 16">
                <a:extLst>
                  <a:ext uri="{FF2B5EF4-FFF2-40B4-BE49-F238E27FC236}">
                    <a16:creationId xmlns:a16="http://schemas.microsoft.com/office/drawing/2014/main" id="{7D2BB89B-13E7-4A5E-A2D1-EDE074522DA6}"/>
                  </a:ext>
                </a:extLst>
              </p:cNvPr>
              <p:cNvSpPr/>
              <p:nvPr/>
            </p:nvSpPr>
            <p:spPr>
              <a:xfrm>
                <a:off x="7820187" y="1917269"/>
                <a:ext cx="0" cy="742315"/>
              </a:xfrm>
              <a:custGeom>
                <a:avLst/>
                <a:gdLst/>
                <a:ahLst/>
                <a:cxnLst/>
                <a:rect l="l" t="t" r="r" b="b"/>
                <a:pathLst>
                  <a:path h="742314">
                    <a:moveTo>
                      <a:pt x="0" y="0"/>
                    </a:moveTo>
                    <a:lnTo>
                      <a:pt x="0" y="742124"/>
                    </a:lnTo>
                  </a:path>
                </a:pathLst>
              </a:custGeom>
              <a:ln w="12700">
                <a:solidFill>
                  <a:srgbClr val="3A3C8B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 sz="1148"/>
              </a:p>
            </p:txBody>
          </p:sp>
          <p:sp>
            <p:nvSpPr>
              <p:cNvPr id="18" name="object 17">
                <a:extLst>
                  <a:ext uri="{FF2B5EF4-FFF2-40B4-BE49-F238E27FC236}">
                    <a16:creationId xmlns:a16="http://schemas.microsoft.com/office/drawing/2014/main" id="{0CB3C081-0AF8-4774-9A07-7568B1465578}"/>
                  </a:ext>
                </a:extLst>
              </p:cNvPr>
              <p:cNvSpPr/>
              <p:nvPr/>
            </p:nvSpPr>
            <p:spPr>
              <a:xfrm>
                <a:off x="5395040" y="3720207"/>
                <a:ext cx="0" cy="742315"/>
              </a:xfrm>
              <a:custGeom>
                <a:avLst/>
                <a:gdLst/>
                <a:ahLst/>
                <a:cxnLst/>
                <a:rect l="l" t="t" r="r" b="b"/>
                <a:pathLst>
                  <a:path h="742314">
                    <a:moveTo>
                      <a:pt x="0" y="0"/>
                    </a:moveTo>
                    <a:lnTo>
                      <a:pt x="0" y="742124"/>
                    </a:lnTo>
                  </a:path>
                </a:pathLst>
              </a:custGeom>
              <a:ln w="12700">
                <a:solidFill>
                  <a:srgbClr val="3A3C8B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 sz="1148"/>
              </a:p>
            </p:txBody>
          </p:sp>
          <p:sp>
            <p:nvSpPr>
              <p:cNvPr id="19" name="object 18">
                <a:extLst>
                  <a:ext uri="{FF2B5EF4-FFF2-40B4-BE49-F238E27FC236}">
                    <a16:creationId xmlns:a16="http://schemas.microsoft.com/office/drawing/2014/main" id="{E560BF81-DFF8-46F3-B1E3-EBBD8489C3B0}"/>
                  </a:ext>
                </a:extLst>
              </p:cNvPr>
              <p:cNvSpPr/>
              <p:nvPr/>
            </p:nvSpPr>
            <p:spPr>
              <a:xfrm>
                <a:off x="7820187" y="3720207"/>
                <a:ext cx="0" cy="742315"/>
              </a:xfrm>
              <a:custGeom>
                <a:avLst/>
                <a:gdLst/>
                <a:ahLst/>
                <a:cxnLst/>
                <a:rect l="l" t="t" r="r" b="b"/>
                <a:pathLst>
                  <a:path h="742314">
                    <a:moveTo>
                      <a:pt x="0" y="0"/>
                    </a:moveTo>
                    <a:lnTo>
                      <a:pt x="0" y="742124"/>
                    </a:lnTo>
                  </a:path>
                </a:pathLst>
              </a:custGeom>
              <a:ln w="12700">
                <a:solidFill>
                  <a:srgbClr val="3A3C8B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 sz="1148"/>
              </a:p>
            </p:txBody>
          </p:sp>
        </p:grp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640E3C4B-545C-4A04-9BAC-F5252FD275BA}"/>
                </a:ext>
              </a:extLst>
            </p:cNvPr>
            <p:cNvSpPr txBox="1"/>
            <p:nvPr/>
          </p:nvSpPr>
          <p:spPr>
            <a:xfrm>
              <a:off x="4665643" y="2298995"/>
              <a:ext cx="165482" cy="843784"/>
            </a:xfrm>
            <a:prstGeom prst="rect">
              <a:avLst/>
            </a:prstGeom>
          </p:spPr>
          <p:txBody>
            <a:bodyPr vert="horz" wrap="square" lIns="0" tIns="8100" rIns="0" bIns="0" rtlCol="0">
              <a:spAutoFit/>
            </a:bodyPr>
            <a:lstStyle/>
            <a:p>
              <a:pPr marL="8100" marR="3240" algn="just">
                <a:spcBef>
                  <a:spcPts val="64"/>
                </a:spcBef>
              </a:pPr>
              <a:r>
                <a:rPr sz="1148" spc="-22" dirty="0">
                  <a:solidFill>
                    <a:srgbClr val="3A3C8B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  <a:cs typeface="에스코어 드림 3 Light"/>
                </a:rPr>
                <a:t>문  제  점</a:t>
              </a:r>
              <a:endParaRPr sz="1148">
                <a:latin typeface="에스코어 드림 3 Light" panose="020B0303030302020204" pitchFamily="34" charset="-127"/>
                <a:ea typeface="에스코어 드림 3 Light" panose="020B0303030302020204" pitchFamily="34" charset="-127"/>
                <a:cs typeface="에스코어 드림 3 Light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708DA5FF-F57C-448C-8008-0C24967954C2}"/>
                </a:ext>
              </a:extLst>
            </p:cNvPr>
            <p:cNvSpPr txBox="1"/>
            <p:nvPr/>
          </p:nvSpPr>
          <p:spPr>
            <a:xfrm>
              <a:off x="4665643" y="3898423"/>
              <a:ext cx="165482" cy="1120770"/>
            </a:xfrm>
            <a:prstGeom prst="rect">
              <a:avLst/>
            </a:prstGeom>
          </p:spPr>
          <p:txBody>
            <a:bodyPr vert="horz" wrap="square" lIns="0" tIns="8100" rIns="0" bIns="0" rtlCol="0">
              <a:spAutoFit/>
            </a:bodyPr>
            <a:lstStyle/>
            <a:p>
              <a:pPr marL="8100" marR="3240" algn="just">
                <a:spcBef>
                  <a:spcPts val="64"/>
                </a:spcBef>
              </a:pPr>
              <a:r>
                <a:rPr sz="1148" spc="-22" dirty="0">
                  <a:solidFill>
                    <a:srgbClr val="3A3C8B"/>
                  </a:solidFill>
                  <a:latin typeface="에스코어 드림 3 Light" panose="020B0303030302020204" pitchFamily="34" charset="-127"/>
                  <a:ea typeface="에스코어 드림 3 Light" panose="020B0303030302020204" pitchFamily="34" charset="-127"/>
                  <a:cs typeface="에스코어 드림 3 Light"/>
                </a:rPr>
                <a:t>해  결  방  안</a:t>
              </a:r>
              <a:endParaRPr sz="1148">
                <a:latin typeface="에스코어 드림 3 Light" panose="020B0303030302020204" pitchFamily="34" charset="-127"/>
                <a:ea typeface="에스코어 드림 3 Light" panose="020B0303030302020204" pitchFamily="34" charset="-127"/>
                <a:cs typeface="에스코어 드림 3 Ligh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8A7978-3A6F-42AC-948B-3F437D4FFF90}"/>
                </a:ext>
              </a:extLst>
            </p:cNvPr>
            <p:cNvSpPr txBox="1"/>
            <p:nvPr/>
          </p:nvSpPr>
          <p:spPr>
            <a:xfrm>
              <a:off x="5007630" y="2397739"/>
              <a:ext cx="2040216" cy="698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개인정보 유출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사행활 침해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7F45F1-460B-4016-8271-E198EDC2C2D9}"/>
                </a:ext>
              </a:extLst>
            </p:cNvPr>
            <p:cNvSpPr txBox="1"/>
            <p:nvPr/>
          </p:nvSpPr>
          <p:spPr>
            <a:xfrm>
              <a:off x="7269992" y="2397738"/>
              <a:ext cx="2040216" cy="698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업무시간 외</a:t>
              </a:r>
              <a:r>
                <a:rPr lang="en-US" altLang="ko-KR" sz="11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r>
                <a:rPr lang="ko-KR" altLang="en-US" sz="11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연락</a:t>
              </a:r>
              <a:endParaRPr lang="en-US" altLang="ko-KR" sz="11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pPr algn="ctr"/>
              <a:r>
                <a:rPr lang="ko-KR" altLang="en-US" sz="11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학부모</a:t>
              </a:r>
              <a:r>
                <a:rPr lang="en-US" altLang="ko-KR" sz="11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r>
                <a:rPr lang="ko-KR" altLang="en-US" sz="1100" dirty="0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폭언</a:t>
              </a:r>
              <a:endParaRPr lang="en-US" altLang="ko-KR" sz="1100" dirty="0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466E1E-C143-4F4F-BA86-425E57C58E60}"/>
                </a:ext>
              </a:extLst>
            </p:cNvPr>
            <p:cNvSpPr txBox="1"/>
            <p:nvPr/>
          </p:nvSpPr>
          <p:spPr>
            <a:xfrm>
              <a:off x="9359593" y="2222319"/>
              <a:ext cx="2323278" cy="97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학급</a:t>
              </a:r>
              <a:r>
                <a:rPr lang="en-US" altLang="ko-KR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(</a:t>
              </a:r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반</a:t>
              </a:r>
              <a:r>
                <a:rPr lang="en-US" altLang="ko-KR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)</a:t>
              </a:r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번호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노출로 인한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무분별한 민원 전화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D4A2C2-4B29-48CD-A501-4C22606491D7}"/>
                </a:ext>
              </a:extLst>
            </p:cNvPr>
            <p:cNvSpPr txBox="1"/>
            <p:nvPr/>
          </p:nvSpPr>
          <p:spPr>
            <a:xfrm>
              <a:off x="4964127" y="4179648"/>
              <a:ext cx="2236581" cy="698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개인안심번호</a:t>
              </a:r>
              <a:r>
                <a:rPr lang="en-US" altLang="ko-KR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발급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pPr algn="ctr"/>
              <a:r>
                <a:rPr lang="en-US" altLang="ko-KR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(</a:t>
              </a:r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투넘버 지급</a:t>
              </a:r>
              <a:r>
                <a:rPr lang="en-US" altLang="ko-KR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D8C6C1-6098-42FE-8883-1CDD5E9585BC}"/>
                </a:ext>
              </a:extLst>
            </p:cNvPr>
            <p:cNvSpPr txBox="1"/>
            <p:nvPr/>
          </p:nvSpPr>
          <p:spPr>
            <a:xfrm>
              <a:off x="7096694" y="4235940"/>
              <a:ext cx="2310433" cy="698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개인 업무시간</a:t>
              </a:r>
              <a:r>
                <a:rPr lang="en-US" altLang="ko-KR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 </a:t>
              </a:r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조절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자동녹음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28C683-E9B3-47C7-B773-F5D75198B74B}"/>
                </a:ext>
              </a:extLst>
            </p:cNvPr>
            <p:cNvSpPr txBox="1"/>
            <p:nvPr/>
          </p:nvSpPr>
          <p:spPr>
            <a:xfrm>
              <a:off x="9244605" y="4179648"/>
              <a:ext cx="2511117" cy="698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소속 학교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  <a:p>
              <a:pPr algn="ctr"/>
              <a:r>
                <a:rPr lang="ko-KR" altLang="en-US" sz="1148">
                  <a:latin typeface="에스코어 드림 3 Light" panose="020B0303030302020204" pitchFamily="34" charset="-127"/>
                  <a:ea typeface="에스코어 드림 3 Light" panose="020B0303030302020204" pitchFamily="34" charset="-127"/>
                </a:rPr>
                <a:t>내선 전화번호 연동</a:t>
              </a:r>
              <a:endParaRPr lang="en-US" altLang="ko-KR" sz="1148">
                <a:latin typeface="에스코어 드림 3 Light" panose="020B0303030302020204" pitchFamily="34" charset="-127"/>
                <a:ea typeface="에스코어 드림 3 Light" panose="020B0303030302020204" pitchFamily="34" charset="-127"/>
              </a:endParaRPr>
            </a:p>
          </p:txBody>
        </p:sp>
      </p:grpSp>
      <p:sp>
        <p:nvSpPr>
          <p:cNvPr id="29" name="object 2">
            <a:extLst>
              <a:ext uri="{FF2B5EF4-FFF2-40B4-BE49-F238E27FC236}">
                <a16:creationId xmlns:a16="http://schemas.microsoft.com/office/drawing/2014/main" id="{638E8FA4-8020-4F43-9248-3590D4BD8933}"/>
              </a:ext>
            </a:extLst>
          </p:cNvPr>
          <p:cNvSpPr txBox="1"/>
          <p:nvPr/>
        </p:nvSpPr>
        <p:spPr>
          <a:xfrm>
            <a:off x="1876135" y="3162296"/>
            <a:ext cx="4867565" cy="2107094"/>
          </a:xfrm>
          <a:prstGeom prst="rect">
            <a:avLst/>
          </a:prstGeom>
        </p:spPr>
        <p:txBody>
          <a:bodyPr vert="horz" wrap="square" lIns="0" tIns="24299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91"/>
              </a:spcBef>
            </a:pPr>
            <a:r>
              <a:rPr sz="1000" spc="-45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㈜</a:t>
            </a:r>
            <a:r>
              <a:rPr sz="1000" spc="-45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세이프어드바이져는</a:t>
            </a:r>
            <a:r>
              <a:rPr sz="1000" spc="-1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lang="ko-KR" altLang="en-US"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교직원 업무중</a:t>
            </a:r>
            <a:r>
              <a:rPr sz="1000" spc="-1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67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개</a:t>
            </a:r>
            <a:r>
              <a:rPr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인</a:t>
            </a:r>
            <a:r>
              <a:rPr sz="1000" spc="-57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67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휴대전화번</a:t>
            </a:r>
            <a:r>
              <a:rPr sz="1000" spc="-4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호</a:t>
            </a:r>
            <a:r>
              <a:rPr sz="1000" spc="-57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67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유출</a:t>
            </a:r>
            <a:r>
              <a:rPr sz="1000" spc="-4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로</a:t>
            </a:r>
            <a:r>
              <a:rPr sz="1000" spc="-57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67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인한</a:t>
            </a:r>
            <a:endParaRPr sz="100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  <a:p>
            <a:pPr marL="3240">
              <a:lnSpc>
                <a:spcPct val="150000"/>
              </a:lnSpc>
              <a:spcBef>
                <a:spcPts val="128"/>
              </a:spcBef>
            </a:pPr>
            <a:r>
              <a:rPr sz="1000" spc="-67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사생</a:t>
            </a:r>
            <a:r>
              <a:rPr sz="1000" spc="-41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활</a:t>
            </a:r>
            <a:r>
              <a:rPr sz="1000" spc="-57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67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침해</a:t>
            </a:r>
            <a:r>
              <a:rPr sz="1000" spc="-41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를</a:t>
            </a:r>
            <a:r>
              <a:rPr sz="1000" spc="-57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막고자</a:t>
            </a:r>
            <a:r>
              <a:rPr sz="1000" spc="-1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lang="en-US" sz="1000" spc="-26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Tcall</a:t>
            </a:r>
            <a:r>
              <a:rPr lang="en-US" altLang="ko-KR" sz="1000" spc="-26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lang="ko-KR" altLang="en-US" sz="1000" spc="-26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교원안심번호</a:t>
            </a:r>
            <a:r>
              <a:rPr sz="1000" spc="-26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를</a:t>
            </a:r>
            <a:r>
              <a:rPr sz="1000" spc="-1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개발</a:t>
            </a:r>
            <a:r>
              <a:rPr sz="1000" spc="-4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하게</a:t>
            </a:r>
            <a:r>
              <a:rPr sz="1000" spc="-1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8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되었습니다.</a:t>
            </a:r>
            <a:endParaRPr sz="100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  <a:p>
            <a:pPr>
              <a:lnSpc>
                <a:spcPct val="150000"/>
              </a:lnSpc>
              <a:spcBef>
                <a:spcPts val="26"/>
              </a:spcBef>
            </a:pPr>
            <a:endParaRPr sz="80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  <a:p>
            <a:pPr marL="3240">
              <a:lnSpc>
                <a:spcPct val="150000"/>
              </a:lnSpc>
            </a:pPr>
            <a:r>
              <a:rPr lang="en-US"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Tcall</a:t>
            </a:r>
            <a:r>
              <a:rPr lang="en-US" altLang="ko-KR"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lang="ko-KR" altLang="en-US"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교원안심번호</a:t>
            </a:r>
            <a:r>
              <a:rPr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를</a:t>
            </a:r>
            <a:r>
              <a:rPr sz="1000" spc="-16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이용하여</a:t>
            </a:r>
            <a:r>
              <a:rPr sz="1000" spc="-16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개인안심번호</a:t>
            </a:r>
            <a:r>
              <a:rPr sz="1000" spc="-16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발급</a:t>
            </a:r>
            <a:r>
              <a:rPr lang="en-US" altLang="ko-KR"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,</a:t>
            </a:r>
            <a:r>
              <a:rPr sz="1000" spc="-13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소속</a:t>
            </a:r>
            <a:r>
              <a:rPr lang="ko-KR" altLang="en-US" sz="1000" spc="-4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학교</a:t>
            </a:r>
            <a:r>
              <a:rPr sz="1000" spc="-16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전화번호와</a:t>
            </a:r>
            <a:r>
              <a:rPr sz="1000" spc="-16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연동하여</a:t>
            </a:r>
            <a:endParaRPr sz="100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  <a:p>
            <a:pPr>
              <a:lnSpc>
                <a:spcPct val="150000"/>
              </a:lnSpc>
              <a:spcBef>
                <a:spcPts val="128"/>
              </a:spcBef>
            </a:pPr>
            <a:r>
              <a:rPr sz="1000" spc="-57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개인정</a:t>
            </a:r>
            <a:r>
              <a:rPr sz="1000" spc="-41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보 </a:t>
            </a:r>
            <a:r>
              <a:rPr sz="1000" spc="-70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보호</a:t>
            </a:r>
            <a:r>
              <a:rPr sz="1000" spc="-19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,</a:t>
            </a:r>
            <a:r>
              <a:rPr sz="1000" spc="-41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사생활</a:t>
            </a:r>
            <a:r>
              <a:rPr sz="1000" spc="-10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침해</a:t>
            </a:r>
            <a:r>
              <a:rPr sz="1000" spc="-10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감소</a:t>
            </a:r>
            <a:r>
              <a:rPr sz="1000" spc="-10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등</a:t>
            </a:r>
            <a:r>
              <a:rPr sz="1000" spc="-1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4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인권보호</a:t>
            </a:r>
            <a:r>
              <a:rPr lang="ko-KR" altLang="en-US" sz="1000" spc="-4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와</a:t>
            </a:r>
            <a:r>
              <a:rPr sz="1000" spc="-1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lang="ko-KR" altLang="en-US" sz="1000" spc="-1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업무 효율 상승을 </a:t>
            </a:r>
            <a:r>
              <a:rPr sz="1000" spc="-4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위하여</a:t>
            </a:r>
            <a:endParaRPr lang="en-US" altLang="ko-KR" sz="1000" spc="-10">
              <a:solidFill>
                <a:srgbClr val="3A3C8B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  <a:p>
            <a:pPr>
              <a:lnSpc>
                <a:spcPct val="150000"/>
              </a:lnSpc>
              <a:spcBef>
                <a:spcPts val="128"/>
              </a:spcBef>
            </a:pPr>
            <a:r>
              <a:rPr lang="ko-KR" altLang="en-US" sz="1000" spc="-67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개인 </a:t>
            </a:r>
            <a:r>
              <a:rPr sz="1000" spc="-67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안심번호</a:t>
            </a:r>
            <a:r>
              <a:rPr sz="1000" spc="-4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를</a:t>
            </a:r>
            <a:r>
              <a:rPr sz="1000" spc="-6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67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활용</a:t>
            </a:r>
            <a:r>
              <a:rPr sz="1000" spc="-4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한</a:t>
            </a:r>
            <a:r>
              <a:rPr lang="en-US" altLang="ko-KR" sz="1000" spc="-61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67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기능</a:t>
            </a:r>
            <a:r>
              <a:rPr sz="1000" spc="-4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을</a:t>
            </a:r>
            <a:r>
              <a:rPr sz="1000" spc="-61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67" dirty="0">
                <a:solidFill>
                  <a:srgbClr val="3A3C8B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제공</a:t>
            </a:r>
            <a:r>
              <a:rPr sz="1000" spc="-67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하</a:t>
            </a:r>
            <a:r>
              <a:rPr sz="1000" spc="-4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고</a:t>
            </a:r>
            <a:r>
              <a:rPr sz="1000" spc="-6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 </a:t>
            </a:r>
            <a:r>
              <a:rPr sz="1000" spc="-77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있습니다.</a:t>
            </a:r>
            <a:endParaRPr lang="en-US" altLang="ko-KR" sz="1000" spc="-77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  <a:p>
            <a:pPr>
              <a:lnSpc>
                <a:spcPct val="150000"/>
              </a:lnSpc>
              <a:spcBef>
                <a:spcPts val="128"/>
              </a:spcBef>
            </a:pPr>
            <a:endParaRPr lang="en-US" altLang="ko-KR" sz="1000" spc="-77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  <a:p>
            <a:pPr>
              <a:lnSpc>
                <a:spcPct val="150000"/>
              </a:lnSpc>
              <a:spcBef>
                <a:spcPts val="128"/>
              </a:spcBef>
            </a:pPr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사용자 </a:t>
            </a:r>
            <a:r>
              <a:rPr lang="en-US" altLang="ko-KR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1</a:t>
            </a:r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인 </a:t>
            </a:r>
            <a:r>
              <a:rPr lang="en-US" altLang="ko-KR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1</a:t>
            </a:r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개 안심번호</a:t>
            </a:r>
            <a:r>
              <a:rPr lang="en-US" altLang="ko-KR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(</a:t>
            </a:r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투넘버</a:t>
            </a:r>
            <a:r>
              <a:rPr lang="en-US" altLang="ko-KR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)</a:t>
            </a:r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발급으로 개인 휴대전화를 이용하여</a:t>
            </a:r>
            <a:endParaRPr lang="en-US" altLang="ko-KR" sz="100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  <a:p>
            <a:pPr>
              <a:lnSpc>
                <a:spcPct val="150000"/>
              </a:lnSpc>
              <a:spcBef>
                <a:spcPts val="128"/>
              </a:spcBef>
            </a:pPr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안심번호를 활용한 기능을 사용합니다</a:t>
            </a:r>
            <a:r>
              <a:rPr lang="en-US" altLang="ko-KR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에스코어 드림 3 Light"/>
              </a:rPr>
              <a:t>.</a:t>
            </a:r>
            <a:endParaRPr sz="100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에스코어 드림 3 Light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65960808-E0D9-49F9-AB98-A82A3AC36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4789" y="245175"/>
            <a:ext cx="5904577" cy="280447"/>
          </a:xfrm>
        </p:spPr>
        <p:txBody>
          <a:bodyPr/>
          <a:lstStyle/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 시스템 개발 배경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2562522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3E24B1-694D-4637-A6C2-24CF397AF7A0}"/>
              </a:ext>
            </a:extLst>
          </p:cNvPr>
          <p:cNvSpPr/>
          <p:nvPr/>
        </p:nvSpPr>
        <p:spPr>
          <a:xfrm>
            <a:off x="0" y="4488484"/>
            <a:ext cx="7775575" cy="692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모바일 앱과 실시간 연동되는 </a:t>
            </a:r>
            <a:r>
              <a:rPr lang="en-US" altLang="ko-KR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PC</a:t>
            </a:r>
            <a:r>
              <a:rPr lang="ko-KR" altLang="en-US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앱</a:t>
            </a:r>
            <a:r>
              <a:rPr lang="en-US" altLang="ko-KR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웹페이지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제공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인터페이스 동일</a:t>
            </a: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실시간 알림</a:t>
            </a: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그룹 관리</a:t>
            </a: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주소록 등록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등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PC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환경에 최적화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29D8E12-E092-4CC3-AB63-26A94A901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23" y="683590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PC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앱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84BC597C-E6A5-4AA0-957F-1694F4C79FE3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925F0F3-8860-4355-97A9-2BD75AB0A8D0}"/>
              </a:ext>
            </a:extLst>
          </p:cNvPr>
          <p:cNvGrpSpPr/>
          <p:nvPr/>
        </p:nvGrpSpPr>
        <p:grpSpPr>
          <a:xfrm>
            <a:off x="221746" y="1438675"/>
            <a:ext cx="7332083" cy="2666200"/>
            <a:chOff x="161961" y="1194121"/>
            <a:chExt cx="7332083" cy="2666200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9443D20C-7007-42A4-8CC4-C325230FEEEF}"/>
                </a:ext>
              </a:extLst>
            </p:cNvPr>
            <p:cNvGrpSpPr/>
            <p:nvPr/>
          </p:nvGrpSpPr>
          <p:grpSpPr>
            <a:xfrm>
              <a:off x="3859512" y="1194121"/>
              <a:ext cx="3634532" cy="2666200"/>
              <a:chOff x="2070521" y="1438675"/>
              <a:chExt cx="3634532" cy="2666200"/>
            </a:xfrm>
          </p:grpSpPr>
          <p:grpSp>
            <p:nvGrpSpPr>
              <p:cNvPr id="116" name="object 6">
                <a:extLst>
                  <a:ext uri="{FF2B5EF4-FFF2-40B4-BE49-F238E27FC236}">
                    <a16:creationId xmlns:a16="http://schemas.microsoft.com/office/drawing/2014/main" id="{7282E498-3FC7-4C8E-B765-ECDDCE9D36B2}"/>
                  </a:ext>
                </a:extLst>
              </p:cNvPr>
              <p:cNvGrpSpPr/>
              <p:nvPr/>
            </p:nvGrpSpPr>
            <p:grpSpPr>
              <a:xfrm>
                <a:off x="2070521" y="1438675"/>
                <a:ext cx="3634532" cy="2666200"/>
                <a:chOff x="644223" y="1544439"/>
                <a:chExt cx="4022045" cy="2868138"/>
              </a:xfrm>
            </p:grpSpPr>
            <p:pic>
              <p:nvPicPr>
                <p:cNvPr id="117" name="object 7">
                  <a:extLst>
                    <a:ext uri="{FF2B5EF4-FFF2-40B4-BE49-F238E27FC236}">
                      <a16:creationId xmlns:a16="http://schemas.microsoft.com/office/drawing/2014/main" id="{080461BC-B60B-47E4-837C-656D190095D8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644223" y="1544439"/>
                  <a:ext cx="4022045" cy="2868138"/>
                </a:xfrm>
                <a:prstGeom prst="rect">
                  <a:avLst/>
                </a:prstGeom>
              </p:spPr>
            </p:pic>
            <p:pic>
              <p:nvPicPr>
                <p:cNvPr id="118" name="object 8">
                  <a:extLst>
                    <a:ext uri="{FF2B5EF4-FFF2-40B4-BE49-F238E27FC236}">
                      <a16:creationId xmlns:a16="http://schemas.microsoft.com/office/drawing/2014/main" id="{08041790-A9DE-4F13-A68E-C9130BDF5C43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736092" y="1604772"/>
                  <a:ext cx="3853434" cy="2178558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object 43">
                <a:extLst>
                  <a:ext uri="{FF2B5EF4-FFF2-40B4-BE49-F238E27FC236}">
                    <a16:creationId xmlns:a16="http://schemas.microsoft.com/office/drawing/2014/main" id="{526707C8-C93E-4862-B83C-16A249B2D4DA}"/>
                  </a:ext>
                </a:extLst>
              </p:cNvPr>
              <p:cNvGrpSpPr/>
              <p:nvPr/>
            </p:nvGrpSpPr>
            <p:grpSpPr>
              <a:xfrm>
                <a:off x="4897344" y="3228800"/>
                <a:ext cx="732767" cy="194206"/>
                <a:chOff x="3785615" y="3470148"/>
                <a:chExt cx="810895" cy="208915"/>
              </a:xfrm>
            </p:grpSpPr>
            <p:sp>
              <p:nvSpPr>
                <p:cNvPr id="120" name="object 44">
                  <a:extLst>
                    <a:ext uri="{FF2B5EF4-FFF2-40B4-BE49-F238E27FC236}">
                      <a16:creationId xmlns:a16="http://schemas.microsoft.com/office/drawing/2014/main" id="{DC4AE3DE-0DF8-4ABF-8CD7-F85F7CF91A7F}"/>
                    </a:ext>
                  </a:extLst>
                </p:cNvPr>
                <p:cNvSpPr/>
                <p:nvPr/>
              </p:nvSpPr>
              <p:spPr>
                <a:xfrm>
                  <a:off x="3791711" y="3476244"/>
                  <a:ext cx="798830" cy="1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829" h="196850">
                      <a:moveTo>
                        <a:pt x="798576" y="0"/>
                      </a:moveTo>
                      <a:lnTo>
                        <a:pt x="0" y="0"/>
                      </a:lnTo>
                      <a:lnTo>
                        <a:pt x="0" y="196596"/>
                      </a:lnTo>
                      <a:lnTo>
                        <a:pt x="798576" y="196596"/>
                      </a:lnTo>
                      <a:lnTo>
                        <a:pt x="798576" y="0"/>
                      </a:lnTo>
                      <a:close/>
                    </a:path>
                  </a:pathLst>
                </a:custGeom>
                <a:solidFill>
                  <a:srgbClr val="F1F1F1"/>
                </a:solidFill>
              </p:spPr>
              <p:txBody>
                <a:bodyPr wrap="square" lIns="0" tIns="0" rIns="0" bIns="0" rtlCol="0"/>
                <a:lstStyle/>
                <a:p>
                  <a:endParaRPr sz="1148"/>
                </a:p>
              </p:txBody>
            </p:sp>
            <p:sp>
              <p:nvSpPr>
                <p:cNvPr id="121" name="object 45">
                  <a:extLst>
                    <a:ext uri="{FF2B5EF4-FFF2-40B4-BE49-F238E27FC236}">
                      <a16:creationId xmlns:a16="http://schemas.microsoft.com/office/drawing/2014/main" id="{4C084CB6-A51F-4D0A-83F0-D6AB26F8930C}"/>
                    </a:ext>
                  </a:extLst>
                </p:cNvPr>
                <p:cNvSpPr/>
                <p:nvPr/>
              </p:nvSpPr>
              <p:spPr>
                <a:xfrm>
                  <a:off x="3791711" y="3476244"/>
                  <a:ext cx="798830" cy="1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829" h="196850">
                      <a:moveTo>
                        <a:pt x="0" y="196596"/>
                      </a:moveTo>
                      <a:lnTo>
                        <a:pt x="798576" y="196596"/>
                      </a:lnTo>
                      <a:lnTo>
                        <a:pt x="798576" y="0"/>
                      </a:lnTo>
                      <a:lnTo>
                        <a:pt x="0" y="0"/>
                      </a:lnTo>
                      <a:lnTo>
                        <a:pt x="0" y="196596"/>
                      </a:lnTo>
                      <a:close/>
                    </a:path>
                  </a:pathLst>
                </a:custGeom>
                <a:ln w="12192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148"/>
                </a:p>
              </p:txBody>
            </p:sp>
            <p:pic>
              <p:nvPicPr>
                <p:cNvPr id="122" name="object 46">
                  <a:extLst>
                    <a:ext uri="{FF2B5EF4-FFF2-40B4-BE49-F238E27FC236}">
                      <a16:creationId xmlns:a16="http://schemas.microsoft.com/office/drawing/2014/main" id="{5FDC4B3D-AEA7-447D-BF86-24BF6BB1720E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3814571" y="3495167"/>
                  <a:ext cx="710819" cy="138049"/>
                </a:xfrm>
                <a:prstGeom prst="rect">
                  <a:avLst/>
                </a:prstGeom>
              </p:spPr>
            </p:pic>
          </p:grpSp>
          <p:grpSp>
            <p:nvGrpSpPr>
              <p:cNvPr id="18" name="object 43">
                <a:extLst>
                  <a:ext uri="{FF2B5EF4-FFF2-40B4-BE49-F238E27FC236}">
                    <a16:creationId xmlns:a16="http://schemas.microsoft.com/office/drawing/2014/main" id="{99341857-C0E0-4F56-96C9-CCA027AC151E}"/>
                  </a:ext>
                </a:extLst>
              </p:cNvPr>
              <p:cNvGrpSpPr/>
              <p:nvPr/>
            </p:nvGrpSpPr>
            <p:grpSpPr>
              <a:xfrm>
                <a:off x="4898634" y="3038501"/>
                <a:ext cx="732767" cy="194206"/>
                <a:chOff x="3785615" y="3470148"/>
                <a:chExt cx="810895" cy="208915"/>
              </a:xfrm>
            </p:grpSpPr>
            <p:sp>
              <p:nvSpPr>
                <p:cNvPr id="23" name="object 44">
                  <a:extLst>
                    <a:ext uri="{FF2B5EF4-FFF2-40B4-BE49-F238E27FC236}">
                      <a16:creationId xmlns:a16="http://schemas.microsoft.com/office/drawing/2014/main" id="{CB97F142-849C-4680-B29F-E7848317E3D9}"/>
                    </a:ext>
                  </a:extLst>
                </p:cNvPr>
                <p:cNvSpPr/>
                <p:nvPr/>
              </p:nvSpPr>
              <p:spPr>
                <a:xfrm>
                  <a:off x="3791711" y="3476244"/>
                  <a:ext cx="798830" cy="1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829" h="196850">
                      <a:moveTo>
                        <a:pt x="798576" y="0"/>
                      </a:moveTo>
                      <a:lnTo>
                        <a:pt x="0" y="0"/>
                      </a:lnTo>
                      <a:lnTo>
                        <a:pt x="0" y="196596"/>
                      </a:lnTo>
                      <a:lnTo>
                        <a:pt x="798576" y="196596"/>
                      </a:lnTo>
                      <a:lnTo>
                        <a:pt x="798576" y="0"/>
                      </a:lnTo>
                      <a:close/>
                    </a:path>
                  </a:pathLst>
                </a:custGeom>
                <a:solidFill>
                  <a:srgbClr val="F1F1F1"/>
                </a:solidFill>
              </p:spPr>
              <p:txBody>
                <a:bodyPr wrap="square" lIns="0" tIns="0" rIns="0" bIns="0" rtlCol="0"/>
                <a:lstStyle/>
                <a:p>
                  <a:endParaRPr sz="1148"/>
                </a:p>
              </p:txBody>
            </p:sp>
            <p:sp>
              <p:nvSpPr>
                <p:cNvPr id="24" name="object 45">
                  <a:extLst>
                    <a:ext uri="{FF2B5EF4-FFF2-40B4-BE49-F238E27FC236}">
                      <a16:creationId xmlns:a16="http://schemas.microsoft.com/office/drawing/2014/main" id="{66805824-97F4-4BC0-8B5B-2EC5DBD5081A}"/>
                    </a:ext>
                  </a:extLst>
                </p:cNvPr>
                <p:cNvSpPr/>
                <p:nvPr/>
              </p:nvSpPr>
              <p:spPr>
                <a:xfrm>
                  <a:off x="3791711" y="3476244"/>
                  <a:ext cx="798830" cy="1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829" h="196850">
                      <a:moveTo>
                        <a:pt x="0" y="196596"/>
                      </a:moveTo>
                      <a:lnTo>
                        <a:pt x="798576" y="196596"/>
                      </a:lnTo>
                      <a:lnTo>
                        <a:pt x="798576" y="0"/>
                      </a:lnTo>
                      <a:lnTo>
                        <a:pt x="0" y="0"/>
                      </a:lnTo>
                      <a:lnTo>
                        <a:pt x="0" y="196596"/>
                      </a:lnTo>
                      <a:close/>
                    </a:path>
                  </a:pathLst>
                </a:custGeom>
                <a:ln w="12192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148"/>
                </a:p>
              </p:txBody>
            </p:sp>
            <p:pic>
              <p:nvPicPr>
                <p:cNvPr id="25" name="object 46">
                  <a:extLst>
                    <a:ext uri="{FF2B5EF4-FFF2-40B4-BE49-F238E27FC236}">
                      <a16:creationId xmlns:a16="http://schemas.microsoft.com/office/drawing/2014/main" id="{4C5D8C33-DE23-4626-ACF6-D8728223E2D7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3814571" y="3495167"/>
                  <a:ext cx="710819" cy="138049"/>
                </a:xfrm>
                <a:prstGeom prst="rect">
                  <a:avLst/>
                </a:prstGeom>
              </p:spPr>
            </p:pic>
          </p:grp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F97B51C8-DEBB-43B4-8612-92E5921B442E}"/>
                  </a:ext>
                </a:extLst>
              </p:cNvPr>
              <p:cNvSpPr/>
              <p:nvPr/>
            </p:nvSpPr>
            <p:spPr>
              <a:xfrm>
                <a:off x="5112517" y="3135578"/>
                <a:ext cx="453326" cy="58164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AE77D5-B10C-4CE6-9741-526083B9955C}"/>
                  </a:ext>
                </a:extLst>
              </p:cNvPr>
              <p:cNvSpPr txBox="1"/>
              <p:nvPr/>
            </p:nvSpPr>
            <p:spPr>
              <a:xfrm>
                <a:off x="4975552" y="3099771"/>
                <a:ext cx="689590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300"/>
                  <a:t>부재중 전화 </a:t>
                </a:r>
                <a:r>
                  <a:rPr lang="en-US" altLang="ko-KR" sz="300"/>
                  <a:t>(1)</a:t>
                </a:r>
                <a:r>
                  <a:rPr lang="ko-KR" altLang="en-US" sz="300"/>
                  <a:t>건이 있습니다</a:t>
                </a:r>
                <a:r>
                  <a:rPr lang="en-US" altLang="ko-KR" sz="300"/>
                  <a:t>.</a:t>
                </a:r>
                <a:endParaRPr lang="ko-KR" altLang="en-US" sz="300"/>
              </a:p>
            </p:txBody>
          </p:sp>
          <p:grpSp>
            <p:nvGrpSpPr>
              <p:cNvPr id="33" name="그룹 32">
                <a:extLst>
                  <a:ext uri="{FF2B5EF4-FFF2-40B4-BE49-F238E27FC236}">
                    <a16:creationId xmlns:a16="http://schemas.microsoft.com/office/drawing/2014/main" id="{B5F77A05-8BF7-4FAB-9D06-C25482CE2F47}"/>
                  </a:ext>
                </a:extLst>
              </p:cNvPr>
              <p:cNvGrpSpPr/>
              <p:nvPr/>
            </p:nvGrpSpPr>
            <p:grpSpPr>
              <a:xfrm>
                <a:off x="3417792" y="1546911"/>
                <a:ext cx="966668" cy="1705146"/>
                <a:chOff x="1694962" y="2281663"/>
                <a:chExt cx="1975445" cy="3399038"/>
              </a:xfrm>
            </p:grpSpPr>
            <p:pic>
              <p:nvPicPr>
                <p:cNvPr id="43" name="그림 42">
                  <a:extLst>
                    <a:ext uri="{FF2B5EF4-FFF2-40B4-BE49-F238E27FC236}">
                      <a16:creationId xmlns:a16="http://schemas.microsoft.com/office/drawing/2014/main" id="{AA80BD98-002A-473E-A898-BCAAAC8B8A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2072" y="2281663"/>
                  <a:ext cx="1948335" cy="3398687"/>
                </a:xfrm>
                <a:prstGeom prst="rect">
                  <a:avLst/>
                </a:prstGeom>
              </p:spPr>
            </p:pic>
            <p:sp>
              <p:nvSpPr>
                <p:cNvPr id="37" name="직사각형 36">
                  <a:extLst>
                    <a:ext uri="{FF2B5EF4-FFF2-40B4-BE49-F238E27FC236}">
                      <a16:creationId xmlns:a16="http://schemas.microsoft.com/office/drawing/2014/main" id="{131282BB-D419-4C9C-B5E3-6E9A03AAED5E}"/>
                    </a:ext>
                  </a:extLst>
                </p:cNvPr>
                <p:cNvSpPr/>
                <p:nvPr/>
              </p:nvSpPr>
              <p:spPr>
                <a:xfrm>
                  <a:off x="1828800" y="3906837"/>
                  <a:ext cx="752475" cy="282575"/>
                </a:xfrm>
                <a:prstGeom prst="rect">
                  <a:avLst/>
                </a:prstGeom>
                <a:solidFill>
                  <a:srgbClr val="A2D1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38" name="직사각형 37">
                  <a:extLst>
                    <a:ext uri="{FF2B5EF4-FFF2-40B4-BE49-F238E27FC236}">
                      <a16:creationId xmlns:a16="http://schemas.microsoft.com/office/drawing/2014/main" id="{3E07602F-9605-4E67-B4E4-3917E6BFECC6}"/>
                    </a:ext>
                  </a:extLst>
                </p:cNvPr>
                <p:cNvSpPr/>
                <p:nvPr/>
              </p:nvSpPr>
              <p:spPr>
                <a:xfrm>
                  <a:off x="1722072" y="5356075"/>
                  <a:ext cx="1948334" cy="324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39" name="직사각형 38">
                  <a:extLst>
                    <a:ext uri="{FF2B5EF4-FFF2-40B4-BE49-F238E27FC236}">
                      <a16:creationId xmlns:a16="http://schemas.microsoft.com/office/drawing/2014/main" id="{5945F1E7-8AE4-4B01-A84B-2C4ABFB8C931}"/>
                    </a:ext>
                  </a:extLst>
                </p:cNvPr>
                <p:cNvSpPr/>
                <p:nvPr/>
              </p:nvSpPr>
              <p:spPr>
                <a:xfrm>
                  <a:off x="1722072" y="4956647"/>
                  <a:ext cx="1948334" cy="3528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E2A96B3-3344-46B4-8F49-9510FC5340F3}"/>
                    </a:ext>
                  </a:extLst>
                </p:cNvPr>
                <p:cNvSpPr txBox="1"/>
                <p:nvPr/>
              </p:nvSpPr>
              <p:spPr>
                <a:xfrm>
                  <a:off x="1694962" y="3881816"/>
                  <a:ext cx="563549" cy="358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5-2</a:t>
                  </a:r>
                </a:p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(</a:t>
                  </a:r>
                  <a:r>
                    <a:rPr lang="ko-KR" altLang="en-US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학생</a:t>
                  </a:r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)</a:t>
                  </a:r>
                  <a:endParaRPr lang="ko-KR" altLang="en-US" sz="255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A2D05A1-B468-4832-8B14-D597F0658A0C}"/>
                    </a:ext>
                  </a:extLst>
                </p:cNvPr>
                <p:cNvSpPr txBox="1"/>
                <p:nvPr/>
              </p:nvSpPr>
              <p:spPr>
                <a:xfrm>
                  <a:off x="2127468" y="3873301"/>
                  <a:ext cx="667306" cy="358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5-2</a:t>
                  </a:r>
                </a:p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(</a:t>
                  </a:r>
                  <a:r>
                    <a:rPr lang="ko-KR" altLang="en-US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학부모</a:t>
                  </a:r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)</a:t>
                  </a:r>
                  <a:endParaRPr lang="ko-KR" altLang="en-US" sz="255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endParaRPr>
                </a:p>
              </p:txBody>
            </p:sp>
          </p:grpSp>
        </p:grpSp>
        <p:grpSp>
          <p:nvGrpSpPr>
            <p:cNvPr id="49" name="object 6">
              <a:extLst>
                <a:ext uri="{FF2B5EF4-FFF2-40B4-BE49-F238E27FC236}">
                  <a16:creationId xmlns:a16="http://schemas.microsoft.com/office/drawing/2014/main" id="{35B86F71-6D37-42E2-A7C9-3883B9D732A4}"/>
                </a:ext>
              </a:extLst>
            </p:cNvPr>
            <p:cNvGrpSpPr/>
            <p:nvPr/>
          </p:nvGrpSpPr>
          <p:grpSpPr>
            <a:xfrm>
              <a:off x="161961" y="1194121"/>
              <a:ext cx="3634532" cy="2666200"/>
              <a:chOff x="644223" y="1544439"/>
              <a:chExt cx="4022045" cy="2868138"/>
            </a:xfrm>
          </p:grpSpPr>
          <p:pic>
            <p:nvPicPr>
              <p:cNvPr id="50" name="object 7">
                <a:extLst>
                  <a:ext uri="{FF2B5EF4-FFF2-40B4-BE49-F238E27FC236}">
                    <a16:creationId xmlns:a16="http://schemas.microsoft.com/office/drawing/2014/main" id="{48D7A42B-8673-4C2C-9D80-5994BDAE979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44223" y="1544439"/>
                <a:ext cx="4022045" cy="2868138"/>
              </a:xfrm>
              <a:prstGeom prst="rect">
                <a:avLst/>
              </a:prstGeom>
            </p:spPr>
          </p:pic>
          <p:pic>
            <p:nvPicPr>
              <p:cNvPr id="51" name="object 8">
                <a:extLst>
                  <a:ext uri="{FF2B5EF4-FFF2-40B4-BE49-F238E27FC236}">
                    <a16:creationId xmlns:a16="http://schemas.microsoft.com/office/drawing/2014/main" id="{1A5294B4-07B1-4307-AC58-7C369727BFB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36092" y="1604772"/>
                <a:ext cx="3853434" cy="2178558"/>
              </a:xfrm>
              <a:prstGeom prst="rect">
                <a:avLst/>
              </a:prstGeom>
            </p:spPr>
          </p:pic>
        </p:grp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C5EA964B-4203-4475-8C0D-D5DB3C364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1" y="1494760"/>
            <a:ext cx="3478799" cy="199461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1D39952-EC8D-4B7D-B1DB-719229D24B3E}"/>
              </a:ext>
            </a:extLst>
          </p:cNvPr>
          <p:cNvSpPr/>
          <p:nvPr/>
        </p:nvSpPr>
        <p:spPr>
          <a:xfrm>
            <a:off x="1549482" y="2045526"/>
            <a:ext cx="491249" cy="119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A258FCAC-4332-44F0-A738-62201E8EC5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33" y="3047533"/>
            <a:ext cx="913029" cy="192168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9A28B898-D356-413D-85E0-427904193A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15" y="2893103"/>
            <a:ext cx="830037" cy="170901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8DCFA404-CC90-45EE-94B3-0FBDC129006C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D504E28A-D237-417F-BB3B-9C3B1EAFC82F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56" name="그림 55">
                <a:extLst>
                  <a:ext uri="{FF2B5EF4-FFF2-40B4-BE49-F238E27FC236}">
                    <a16:creationId xmlns:a16="http://schemas.microsoft.com/office/drawing/2014/main" id="{F5A0A7D1-C87A-4A37-A25F-385D606630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5A99149-68AC-458A-AE34-360F7FFCC90D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EA34959D-560D-4AB4-B048-819F386A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sp>
        <p:nvSpPr>
          <p:cNvPr id="58" name="타원 57">
            <a:extLst>
              <a:ext uri="{FF2B5EF4-FFF2-40B4-BE49-F238E27FC236}">
                <a16:creationId xmlns:a16="http://schemas.microsoft.com/office/drawing/2014/main" id="{C69F8914-56BB-4547-96FB-396C773D98A9}"/>
              </a:ext>
            </a:extLst>
          </p:cNvPr>
          <p:cNvSpPr/>
          <p:nvPr/>
        </p:nvSpPr>
        <p:spPr>
          <a:xfrm>
            <a:off x="5542336" y="2654719"/>
            <a:ext cx="53574" cy="462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9873185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3E24B1-694D-4637-A6C2-24CF397AF7A0}"/>
              </a:ext>
            </a:extLst>
          </p:cNvPr>
          <p:cNvSpPr/>
          <p:nvPr/>
        </p:nvSpPr>
        <p:spPr>
          <a:xfrm>
            <a:off x="1" y="4339545"/>
            <a:ext cx="7775574" cy="1046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소속 학교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소속 교육청 홈페이지와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실시간 연동</a:t>
            </a:r>
            <a:endParaRPr lang="en-US" altLang="ko-KR" sz="1200" dirty="0">
              <a:solidFill>
                <a:srgbClr val="FF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학생과 교육감님의 정책 및 공지사항 전달</a:t>
            </a:r>
            <a:endParaRPr lang="en-US" altLang="ko-KR" sz="1200" dirty="0">
              <a:solidFill>
                <a:srgbClr val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홈페이지 사용률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상승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효과</a:t>
            </a:r>
            <a:endParaRPr lang="en-US" altLang="ko-KR" sz="1200" dirty="0">
              <a:solidFill>
                <a:srgbClr val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2FF211E8-6C4D-43BC-86C2-5509C8E2C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7" y="65791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홈페이지 연동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76CE8BA3-8E81-4DBF-B45B-ED071605565B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89E7FA2-45B9-41A9-A3AE-7336C17F031C}"/>
              </a:ext>
            </a:extLst>
          </p:cNvPr>
          <p:cNvGrpSpPr/>
          <p:nvPr/>
        </p:nvGrpSpPr>
        <p:grpSpPr>
          <a:xfrm>
            <a:off x="3166992" y="175054"/>
            <a:ext cx="1441589" cy="362970"/>
            <a:chOff x="2133648" y="143581"/>
            <a:chExt cx="2594166" cy="670767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51978D8-C8E9-475C-93CD-860C0768D786}"/>
                </a:ext>
              </a:extLst>
            </p:cNvPr>
            <p:cNvGrpSpPr/>
            <p:nvPr/>
          </p:nvGrpSpPr>
          <p:grpSpPr>
            <a:xfrm>
              <a:off x="2896660" y="165464"/>
              <a:ext cx="1831154" cy="648884"/>
              <a:chOff x="2208424" y="164615"/>
              <a:chExt cx="1831154" cy="648884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D00030AB-C9AE-44C9-A7A0-85B744CEF4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54D0D0D-8C73-45CB-B671-953ABEE466FA}"/>
                  </a:ext>
                </a:extLst>
              </p:cNvPr>
              <p:cNvSpPr txBox="1"/>
              <p:nvPr/>
            </p:nvSpPr>
            <p:spPr>
              <a:xfrm>
                <a:off x="2691614" y="344264"/>
                <a:ext cx="1347964" cy="469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5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16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CBC3C9B9-D770-48AF-9A5A-B883BF7B8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203FF56F-30F2-419B-A605-F8D3C0C27E51}"/>
              </a:ext>
            </a:extLst>
          </p:cNvPr>
          <p:cNvCxnSpPr>
            <a:cxnSpLocks/>
          </p:cNvCxnSpPr>
          <p:nvPr/>
        </p:nvCxnSpPr>
        <p:spPr>
          <a:xfrm>
            <a:off x="2812026" y="2689934"/>
            <a:ext cx="40374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9205CE0-2987-4A6C-9D7B-0798940A4D04}"/>
              </a:ext>
            </a:extLst>
          </p:cNvPr>
          <p:cNvGrpSpPr/>
          <p:nvPr/>
        </p:nvGrpSpPr>
        <p:grpSpPr>
          <a:xfrm>
            <a:off x="966245" y="1249226"/>
            <a:ext cx="1910119" cy="3061633"/>
            <a:chOff x="1169479" y="1647825"/>
            <a:chExt cx="2995041" cy="4800600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1158AEBE-961B-4FFA-884D-5B2FC2C5E076}"/>
                </a:ext>
              </a:extLst>
            </p:cNvPr>
            <p:cNvGrpSpPr/>
            <p:nvPr/>
          </p:nvGrpSpPr>
          <p:grpSpPr>
            <a:xfrm>
              <a:off x="1169479" y="1647825"/>
              <a:ext cx="2995041" cy="4800600"/>
              <a:chOff x="1627632" y="2965704"/>
              <a:chExt cx="2180082" cy="3464814"/>
            </a:xfrm>
          </p:grpSpPr>
          <p:pic>
            <p:nvPicPr>
              <p:cNvPr id="36" name="object 12">
                <a:extLst>
                  <a:ext uri="{FF2B5EF4-FFF2-40B4-BE49-F238E27FC236}">
                    <a16:creationId xmlns:a16="http://schemas.microsoft.com/office/drawing/2014/main" id="{053928F7-6C57-4AC8-A0D6-0CC32B22F09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27632" y="2965704"/>
                <a:ext cx="2180082" cy="3464814"/>
              </a:xfrm>
              <a:prstGeom prst="rect">
                <a:avLst/>
              </a:prstGeom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BF3A4442-BE80-4A5E-82EA-694D26B26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863" y="3423174"/>
                <a:ext cx="1418187" cy="2452989"/>
              </a:xfrm>
              <a:prstGeom prst="rect">
                <a:avLst/>
              </a:prstGeom>
            </p:spPr>
          </p:pic>
        </p:grp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649CD780-DE54-4AC0-8E77-D39A9B552E3E}"/>
                </a:ext>
              </a:extLst>
            </p:cNvPr>
            <p:cNvSpPr/>
            <p:nvPr/>
          </p:nvSpPr>
          <p:spPr>
            <a:xfrm>
              <a:off x="1828800" y="3906837"/>
              <a:ext cx="752475" cy="282575"/>
            </a:xfrm>
            <a:prstGeom prst="rect">
              <a:avLst/>
            </a:prstGeom>
            <a:solidFill>
              <a:srgbClr val="A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16F397A6-6C56-4462-BE05-6BC65B79E6B9}"/>
                </a:ext>
              </a:extLst>
            </p:cNvPr>
            <p:cNvSpPr/>
            <p:nvPr/>
          </p:nvSpPr>
          <p:spPr>
            <a:xfrm>
              <a:off x="1722072" y="5356075"/>
              <a:ext cx="1948334" cy="324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5851D51-2D30-47B4-B0CF-6D3141261423}"/>
                </a:ext>
              </a:extLst>
            </p:cNvPr>
            <p:cNvSpPr/>
            <p:nvPr/>
          </p:nvSpPr>
          <p:spPr>
            <a:xfrm>
              <a:off x="1722072" y="4956647"/>
              <a:ext cx="1948334" cy="35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C7DA24-4E8F-41EE-AB2D-0723B2137E20}"/>
                </a:ext>
              </a:extLst>
            </p:cNvPr>
            <p:cNvSpPr txBox="1"/>
            <p:nvPr/>
          </p:nvSpPr>
          <p:spPr>
            <a:xfrm>
              <a:off x="1772823" y="3881816"/>
              <a:ext cx="411589" cy="267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5-2</a:t>
              </a:r>
            </a:p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학생</a:t>
              </a:r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ko-KR" altLang="en-US" sz="255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7A13CF-2034-465E-A468-5C544AB2DCE8}"/>
                </a:ext>
              </a:extLst>
            </p:cNvPr>
            <p:cNvSpPr txBox="1"/>
            <p:nvPr/>
          </p:nvSpPr>
          <p:spPr>
            <a:xfrm>
              <a:off x="2235199" y="3884500"/>
              <a:ext cx="411589" cy="32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5-2</a:t>
              </a:r>
            </a:p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학부모</a:t>
              </a:r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ko-KR" altLang="en-US" sz="255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pic>
        <p:nvPicPr>
          <p:cNvPr id="44" name="그림 43">
            <a:extLst>
              <a:ext uri="{FF2B5EF4-FFF2-40B4-BE49-F238E27FC236}">
                <a16:creationId xmlns:a16="http://schemas.microsoft.com/office/drawing/2014/main" id="{1BE5F312-93CC-43A7-98DC-A05F89B07D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/>
          <a:stretch/>
        </p:blipFill>
        <p:spPr>
          <a:xfrm>
            <a:off x="1357191" y="3372962"/>
            <a:ext cx="1154040" cy="211507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7B7B268-43AA-4422-AD14-E19E67231894}"/>
              </a:ext>
            </a:extLst>
          </p:cNvPr>
          <p:cNvGrpSpPr/>
          <p:nvPr/>
        </p:nvGrpSpPr>
        <p:grpSpPr>
          <a:xfrm>
            <a:off x="3130242" y="853704"/>
            <a:ext cx="4355505" cy="3640546"/>
            <a:chOff x="3089349" y="1249225"/>
            <a:chExt cx="3521120" cy="3061634"/>
          </a:xfrm>
        </p:grpSpPr>
        <p:pic>
          <p:nvPicPr>
            <p:cNvPr id="106" name="object 12">
              <a:extLst>
                <a:ext uri="{FF2B5EF4-FFF2-40B4-BE49-F238E27FC236}">
                  <a16:creationId xmlns:a16="http://schemas.microsoft.com/office/drawing/2014/main" id="{B76B974F-7F48-4045-AE69-D6D561629D7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9349" y="1249226"/>
              <a:ext cx="1910119" cy="3061633"/>
            </a:xfrm>
            <a:prstGeom prst="rect">
              <a:avLst/>
            </a:prstGeom>
          </p:spPr>
        </p:pic>
        <p:pic>
          <p:nvPicPr>
            <p:cNvPr id="42" name="object 12">
              <a:extLst>
                <a:ext uri="{FF2B5EF4-FFF2-40B4-BE49-F238E27FC236}">
                  <a16:creationId xmlns:a16="http://schemas.microsoft.com/office/drawing/2014/main" id="{248F2EA6-4908-4FC8-A55B-1AFFCEAFA37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0350" y="1249225"/>
              <a:ext cx="1910119" cy="3061633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CA7B5AA0-982D-45A1-8D2F-6048FAFB1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515" y="1640763"/>
              <a:ext cx="1250135" cy="2180245"/>
            </a:xfrm>
            <a:prstGeom prst="rect">
              <a:avLst/>
            </a:prstGeom>
          </p:spPr>
        </p:pic>
      </p:grpSp>
      <p:pic>
        <p:nvPicPr>
          <p:cNvPr id="39" name="그림 38">
            <a:extLst>
              <a:ext uri="{FF2B5EF4-FFF2-40B4-BE49-F238E27FC236}">
                <a16:creationId xmlns:a16="http://schemas.microsoft.com/office/drawing/2014/main" id="{887B015A-E9C6-492C-95FA-51B618C41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96" y="3597969"/>
            <a:ext cx="1177854" cy="20735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DC2FEE2-4F38-48B8-97DA-C34AC4C01E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54" y="1309839"/>
            <a:ext cx="1549384" cy="2616970"/>
          </a:xfrm>
          <a:prstGeom prst="rect">
            <a:avLst/>
          </a:prstGeom>
        </p:spPr>
      </p:pic>
      <p:sp>
        <p:nvSpPr>
          <p:cNvPr id="29" name="타원 28">
            <a:extLst>
              <a:ext uri="{FF2B5EF4-FFF2-40B4-BE49-F238E27FC236}">
                <a16:creationId xmlns:a16="http://schemas.microsoft.com/office/drawing/2014/main" id="{96B7308C-89A1-488E-A928-36F40DECD7C6}"/>
              </a:ext>
            </a:extLst>
          </p:cNvPr>
          <p:cNvSpPr/>
          <p:nvPr/>
        </p:nvSpPr>
        <p:spPr>
          <a:xfrm>
            <a:off x="1351034" y="2481592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B25E227D-3F27-4DB4-9D99-D626C41CDB7C}"/>
              </a:ext>
            </a:extLst>
          </p:cNvPr>
          <p:cNvSpPr/>
          <p:nvPr/>
        </p:nvSpPr>
        <p:spPr>
          <a:xfrm>
            <a:off x="1652555" y="2484934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090950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2">
            <a:extLst>
              <a:ext uri="{FF2B5EF4-FFF2-40B4-BE49-F238E27FC236}">
                <a16:creationId xmlns:a16="http://schemas.microsoft.com/office/drawing/2014/main" id="{70983A96-280D-460E-839C-477DD5256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7" y="65791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전자 </a:t>
            </a:r>
            <a:r>
              <a:rPr lang="ko-KR" altLang="en-US" sz="1276" b="1" dirty="0" err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발찌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 실시간 </a:t>
            </a:r>
            <a:r>
              <a:rPr lang="ko-KR" altLang="en-US" sz="1276" b="1" dirty="0" err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내주변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 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감지 서비스 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106" name="Rectangle 2">
            <a:extLst>
              <a:ext uri="{FF2B5EF4-FFF2-40B4-BE49-F238E27FC236}">
                <a16:creationId xmlns:a16="http://schemas.microsoft.com/office/drawing/2014/main" id="{1B40A15F-1636-4BAA-BE9C-E9288D395F53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8957A53F-8544-47BD-AB70-ED363D5A1A9A}"/>
              </a:ext>
            </a:extLst>
          </p:cNvPr>
          <p:cNvGrpSpPr/>
          <p:nvPr/>
        </p:nvGrpSpPr>
        <p:grpSpPr>
          <a:xfrm>
            <a:off x="668725" y="1070647"/>
            <a:ext cx="2879693" cy="4361709"/>
            <a:chOff x="1169479" y="1647825"/>
            <a:chExt cx="2995041" cy="4800600"/>
          </a:xfrm>
        </p:grpSpPr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16BDE196-0CBD-4996-B565-08C5DB3BB0B9}"/>
                </a:ext>
              </a:extLst>
            </p:cNvPr>
            <p:cNvGrpSpPr/>
            <p:nvPr/>
          </p:nvGrpSpPr>
          <p:grpSpPr>
            <a:xfrm>
              <a:off x="1169479" y="1647825"/>
              <a:ext cx="2995041" cy="4800600"/>
              <a:chOff x="1627632" y="2965704"/>
              <a:chExt cx="2180082" cy="3464814"/>
            </a:xfrm>
          </p:grpSpPr>
          <p:pic>
            <p:nvPicPr>
              <p:cNvPr id="135" name="object 12">
                <a:extLst>
                  <a:ext uri="{FF2B5EF4-FFF2-40B4-BE49-F238E27FC236}">
                    <a16:creationId xmlns:a16="http://schemas.microsoft.com/office/drawing/2014/main" id="{E5937684-A80A-4963-8536-5E7E011387C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27632" y="2965704"/>
                <a:ext cx="2180082" cy="3464814"/>
              </a:xfrm>
              <a:prstGeom prst="rect">
                <a:avLst/>
              </a:prstGeom>
            </p:spPr>
          </p:pic>
          <p:pic>
            <p:nvPicPr>
              <p:cNvPr id="136" name="그림 135">
                <a:extLst>
                  <a:ext uri="{FF2B5EF4-FFF2-40B4-BE49-F238E27FC236}">
                    <a16:creationId xmlns:a16="http://schemas.microsoft.com/office/drawing/2014/main" id="{8E795DEC-D286-46C3-A1C3-E6F09581E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863" y="3423174"/>
                <a:ext cx="1418187" cy="2452989"/>
              </a:xfrm>
              <a:prstGeom prst="rect">
                <a:avLst/>
              </a:prstGeom>
            </p:spPr>
          </p:pic>
        </p:grpSp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id="{AD3EF539-34A5-4D35-BFDB-A55B52B04178}"/>
                </a:ext>
              </a:extLst>
            </p:cNvPr>
            <p:cNvSpPr/>
            <p:nvPr/>
          </p:nvSpPr>
          <p:spPr>
            <a:xfrm>
              <a:off x="1828800" y="3906837"/>
              <a:ext cx="752475" cy="282575"/>
            </a:xfrm>
            <a:prstGeom prst="rect">
              <a:avLst/>
            </a:prstGeom>
            <a:solidFill>
              <a:srgbClr val="A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131" name="직사각형 130">
              <a:extLst>
                <a:ext uri="{FF2B5EF4-FFF2-40B4-BE49-F238E27FC236}">
                  <a16:creationId xmlns:a16="http://schemas.microsoft.com/office/drawing/2014/main" id="{448F5A36-FDC8-4425-BBA6-FE488CCF53DF}"/>
                </a:ext>
              </a:extLst>
            </p:cNvPr>
            <p:cNvSpPr/>
            <p:nvPr/>
          </p:nvSpPr>
          <p:spPr>
            <a:xfrm>
              <a:off x="1722072" y="5356075"/>
              <a:ext cx="1948334" cy="324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132" name="직사각형 131">
              <a:extLst>
                <a:ext uri="{FF2B5EF4-FFF2-40B4-BE49-F238E27FC236}">
                  <a16:creationId xmlns:a16="http://schemas.microsoft.com/office/drawing/2014/main" id="{972EA1E7-DCB9-4885-8EA7-D8008EF2EFB1}"/>
                </a:ext>
              </a:extLst>
            </p:cNvPr>
            <p:cNvSpPr/>
            <p:nvPr/>
          </p:nvSpPr>
          <p:spPr>
            <a:xfrm>
              <a:off x="1722072" y="4956647"/>
              <a:ext cx="1948334" cy="35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79575DC-707E-4C63-9793-4D414CBAD87A}"/>
                </a:ext>
              </a:extLst>
            </p:cNvPr>
            <p:cNvSpPr txBox="1"/>
            <p:nvPr/>
          </p:nvSpPr>
          <p:spPr>
            <a:xfrm>
              <a:off x="1772823" y="3881816"/>
              <a:ext cx="411589" cy="267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5-2</a:t>
              </a:r>
            </a:p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학생</a:t>
              </a:r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ko-KR" altLang="en-US" sz="255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A86B4DF-3E04-43D8-97F7-626F0523D8C8}"/>
                </a:ext>
              </a:extLst>
            </p:cNvPr>
            <p:cNvSpPr txBox="1"/>
            <p:nvPr/>
          </p:nvSpPr>
          <p:spPr>
            <a:xfrm>
              <a:off x="2205330" y="3873300"/>
              <a:ext cx="487369" cy="267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5-2</a:t>
              </a:r>
            </a:p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학부모</a:t>
              </a:r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ko-KR" altLang="en-US" sz="255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3AF0E54A-2DFF-46F3-8D7A-ADE8503B6FA2}"/>
              </a:ext>
            </a:extLst>
          </p:cNvPr>
          <p:cNvSpPr/>
          <p:nvPr/>
        </p:nvSpPr>
        <p:spPr>
          <a:xfrm>
            <a:off x="3970547" y="1583061"/>
            <a:ext cx="3303710" cy="12092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700" dirty="0" err="1">
                <a:solidFill>
                  <a:sysClr val="windowText" lastClr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이희권님</a:t>
            </a:r>
            <a:r>
              <a:rPr lang="ko-KR" altLang="en-US" sz="1700" dirty="0">
                <a:solidFill>
                  <a:sysClr val="windowText" lastClr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주위 </a:t>
            </a:r>
            <a:r>
              <a:rPr lang="en-US" altLang="ko-KR" sz="1700">
                <a:solidFill>
                  <a:sysClr val="windowText" lastClr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30M</a:t>
            </a:r>
            <a:r>
              <a:rPr lang="ko-KR" altLang="en-US" sz="1700">
                <a:solidFill>
                  <a:sysClr val="windowText" lastClr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이내</a:t>
            </a:r>
            <a:endParaRPr lang="en-US" altLang="ko-KR" sz="1700">
              <a:solidFill>
                <a:sysClr val="windowText" lastClr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r>
              <a:rPr lang="ko-KR" altLang="en-US" sz="1700">
                <a:solidFill>
                  <a:sysClr val="windowText" lastClr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위험신호가 감지되고 있습니다</a:t>
            </a:r>
            <a:r>
              <a:rPr lang="en-US" altLang="ko-KR" sz="1700">
                <a:solidFill>
                  <a:sysClr val="windowText" lastClr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700">
                <a:solidFill>
                  <a:sysClr val="windowText" lastClr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주의하세요</a:t>
            </a:r>
            <a:endParaRPr lang="en-US" altLang="ko-KR" sz="1700" dirty="0">
              <a:solidFill>
                <a:sysClr val="windowText" lastClr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cxnSp>
        <p:nvCxnSpPr>
          <p:cNvPr id="24" name="연결선: 꺾임 23">
            <a:extLst>
              <a:ext uri="{FF2B5EF4-FFF2-40B4-BE49-F238E27FC236}">
                <a16:creationId xmlns:a16="http://schemas.microsoft.com/office/drawing/2014/main" id="{21D079E1-FD85-4EB2-B93D-F19CE7BF8E6D}"/>
              </a:ext>
            </a:extLst>
          </p:cNvPr>
          <p:cNvCxnSpPr>
            <a:cxnSpLocks/>
            <a:stCxn id="136" idx="3"/>
            <a:endCxn id="12" idx="1"/>
          </p:cNvCxnSpPr>
          <p:nvPr/>
        </p:nvCxnSpPr>
        <p:spPr>
          <a:xfrm flipV="1">
            <a:off x="3073334" y="2187710"/>
            <a:ext cx="897213" cy="100281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그림 143">
            <a:extLst>
              <a:ext uri="{FF2B5EF4-FFF2-40B4-BE49-F238E27FC236}">
                <a16:creationId xmlns:a16="http://schemas.microsoft.com/office/drawing/2014/main" id="{08111D71-C038-47A3-B2F7-9344B805F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4" b="92832" l="9574" r="89894">
                        <a14:foregroundMark x1="19947" y1="31900" x2="35638" y2="43369"/>
                        <a14:foregroundMark x1="34840" y1="14337" x2="41489" y2="33333"/>
                        <a14:foregroundMark x1="53457" y1="8602" x2="52926" y2="30466"/>
                        <a14:foregroundMark x1="70745" y1="15054" x2="63032" y2="32616"/>
                        <a14:foregroundMark x1="85904" y1="32975" x2="71277" y2="40860"/>
                        <a14:foregroundMark x1="33245" y1="87814" x2="53191" y2="88172"/>
                        <a14:foregroundMark x1="31915" y1="92832" x2="56915" y2="92832"/>
                        <a14:foregroundMark x1="56915" y1="92832" x2="77660" y2="91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4310" y="1618564"/>
            <a:ext cx="541836" cy="402053"/>
          </a:xfrm>
          <a:prstGeom prst="rect">
            <a:avLst/>
          </a:prstGeom>
        </p:spPr>
      </p:pic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DF04E5F6-05FC-4868-AFD1-CF376D492289}"/>
              </a:ext>
            </a:extLst>
          </p:cNvPr>
          <p:cNvSpPr/>
          <p:nvPr/>
        </p:nvSpPr>
        <p:spPr>
          <a:xfrm>
            <a:off x="4029597" y="3274949"/>
            <a:ext cx="3591389" cy="1046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574"/>
              </a:spcBef>
            </a:pP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2024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년 업데이트 예정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</a:p>
          <a:p>
            <a:pPr>
              <a:lnSpc>
                <a:spcPct val="150000"/>
              </a:lnSpc>
              <a:spcBef>
                <a:spcPts val="574"/>
              </a:spcBef>
            </a:pP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사용자의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안전을 위해 내 주변 전자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발찌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알림을 통해 신속한 대응을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가능하게 합니다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</a:t>
            </a:r>
            <a:endParaRPr lang="ko-KR" altLang="en-US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A306B5A-C0DE-407B-81D1-EB2B25451AB9}"/>
              </a:ext>
            </a:extLst>
          </p:cNvPr>
          <p:cNvSpPr/>
          <p:nvPr/>
        </p:nvSpPr>
        <p:spPr>
          <a:xfrm>
            <a:off x="1245013" y="2771886"/>
            <a:ext cx="1771141" cy="7269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1572798-D8D8-4F17-AD84-22FFE833316F}"/>
              </a:ext>
            </a:extLst>
          </p:cNvPr>
          <p:cNvSpPr/>
          <p:nvPr/>
        </p:nvSpPr>
        <p:spPr>
          <a:xfrm>
            <a:off x="1356303" y="2824316"/>
            <a:ext cx="1557493" cy="622047"/>
          </a:xfrm>
          <a:prstGeom prst="roundRect">
            <a:avLst/>
          </a:prstGeom>
          <a:solidFill>
            <a:schemeClr val="bg1"/>
          </a:solidFill>
          <a:ln>
            <a:solidFill>
              <a:srgbClr val="383E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2205F318-2F3C-4EB7-B542-4E67B4DD7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4" b="92832" l="9574" r="89894">
                        <a14:foregroundMark x1="19947" y1="31900" x2="35638" y2="43369"/>
                        <a14:foregroundMark x1="34840" y1="14337" x2="41489" y2="33333"/>
                        <a14:foregroundMark x1="53457" y1="8602" x2="52926" y2="30466"/>
                        <a14:foregroundMark x1="70745" y1="15054" x2="63032" y2="32616"/>
                        <a14:foregroundMark x1="85904" y1="32975" x2="71277" y2="40860"/>
                        <a14:foregroundMark x1="33245" y1="87814" x2="53191" y2="88172"/>
                        <a14:foregroundMark x1="31915" y1="92832" x2="56915" y2="92832"/>
                        <a14:foregroundMark x1="56915" y1="92832" x2="77660" y2="91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700" y="2848660"/>
            <a:ext cx="262294" cy="194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6AD32-6792-480E-90DC-C9E5F338DC1F}"/>
              </a:ext>
            </a:extLst>
          </p:cNvPr>
          <p:cNvSpPr txBox="1"/>
          <p:nvPr/>
        </p:nvSpPr>
        <p:spPr>
          <a:xfrm>
            <a:off x="1171445" y="2888247"/>
            <a:ext cx="18732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>
                <a:solidFill>
                  <a:srgbClr val="383E9A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Tcall</a:t>
            </a:r>
            <a:r>
              <a:rPr lang="en-US" altLang="ko-KR" sz="9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9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안심번호</a:t>
            </a:r>
            <a:endParaRPr lang="en-US" altLang="ko-KR" sz="9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9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주변 </a:t>
            </a:r>
            <a:r>
              <a:rPr lang="en-US" altLang="ko-KR" sz="9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30M</a:t>
            </a:r>
            <a:r>
              <a:rPr lang="ko-KR" altLang="en-US" sz="9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이내 위험신호가</a:t>
            </a:r>
            <a:endParaRPr lang="en-US" altLang="ko-KR" sz="9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/>
            <a:r>
              <a:rPr lang="ko-KR" altLang="en-US" sz="9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감지되고 있습니다</a:t>
            </a:r>
            <a:r>
              <a:rPr lang="en-US" altLang="ko-KR" sz="9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  <a:endParaRPr lang="ko-KR" altLang="en-US" sz="9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A06CF573-1EA4-4DAF-9748-B0F8A50BD1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57" y="4088333"/>
            <a:ext cx="1738097" cy="32055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D79125A-D51C-4BD2-993F-A36D2F036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08" y="4435522"/>
            <a:ext cx="1771141" cy="266199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4BE74550-C30B-4133-8010-1A8B9AA56C07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3FC2AC8B-89B8-433C-B7A3-A003AE7BE7F3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288B3FC3-C2F3-42EE-B23D-04748FA05B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99776ED-720B-42D3-8A9F-9AEB1F4520C4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474FAB63-853A-4E02-B9F1-10E08A5FD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882323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DA5093-DC98-488A-90BE-389AA5CD036B}"/>
              </a:ext>
            </a:extLst>
          </p:cNvPr>
          <p:cNvSpPr txBox="1"/>
          <p:nvPr/>
        </p:nvSpPr>
        <p:spPr>
          <a:xfrm>
            <a:off x="357765" y="653856"/>
            <a:ext cx="4561781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선생님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교직원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 </a:t>
            </a:r>
            <a:r>
              <a:rPr lang="ko-KR" altLang="en-US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맞춤 </a:t>
            </a:r>
            <a:r>
              <a:rPr lang="en-US" altLang="ko-KR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Chat GPT </a:t>
            </a:r>
            <a:r>
              <a:rPr lang="ko-KR" altLang="en-US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서비스</a:t>
            </a:r>
            <a:endParaRPr lang="en-US" altLang="ko-KR" sz="824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2. </a:t>
            </a:r>
            <a:r>
              <a:rPr lang="ko-KR" altLang="en-US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전북 교육청 소속 학교</a:t>
            </a:r>
            <a:r>
              <a:rPr lang="en-US" altLang="ko-KR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교육청 등 그룹별 </a:t>
            </a:r>
            <a:r>
              <a:rPr lang="en-US" altLang="ko-KR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GPT </a:t>
            </a:r>
            <a:r>
              <a:rPr lang="ko-KR" altLang="en-US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페이지 지원</a:t>
            </a:r>
            <a:endParaRPr lang="en-US" altLang="ko-KR" sz="824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3. </a:t>
            </a:r>
            <a:r>
              <a:rPr lang="ko-KR" altLang="en-US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자주 사용하는 </a:t>
            </a:r>
            <a:r>
              <a:rPr lang="en-US" altLang="ko-KR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GPT Prompt Tool</a:t>
            </a:r>
            <a:r>
              <a:rPr lang="ko-KR" altLang="en-US" sz="824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로 메인 페이지 구성 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BCEE63-B12A-45A4-8C9C-17279ADF0E76}"/>
              </a:ext>
            </a:extLst>
          </p:cNvPr>
          <p:cNvSpPr/>
          <p:nvPr/>
        </p:nvSpPr>
        <p:spPr>
          <a:xfrm>
            <a:off x="312322" y="606120"/>
            <a:ext cx="7170868" cy="45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8B98B0"/>
              </a:gs>
              <a:gs pos="76000">
                <a:schemeClr val="accent1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90" tIns="24845" rIns="49690" bIns="248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78"/>
          </a:p>
        </p:txBody>
      </p:sp>
      <p:pic>
        <p:nvPicPr>
          <p:cNvPr id="3" name="그림 2" descr="텍스트, 스크린샷, 소프트웨어, 웹 페이지이(가) 표시된 사진&#10;&#10;자동 생성된 설명">
            <a:extLst>
              <a:ext uri="{FF2B5EF4-FFF2-40B4-BE49-F238E27FC236}">
                <a16:creationId xmlns:a16="http://schemas.microsoft.com/office/drawing/2014/main" id="{17FE4AA5-9327-177A-A9B9-DDE9FC556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94" y="1563159"/>
            <a:ext cx="5970587" cy="398039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C3D101-533C-4EEF-97EF-2FB4F5C5F7AD}"/>
              </a:ext>
            </a:extLst>
          </p:cNvPr>
          <p:cNvGrpSpPr/>
          <p:nvPr/>
        </p:nvGrpSpPr>
        <p:grpSpPr>
          <a:xfrm>
            <a:off x="6241228" y="253980"/>
            <a:ext cx="1131379" cy="349751"/>
            <a:chOff x="2133648" y="143581"/>
            <a:chExt cx="2120108" cy="661344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F8639399-A665-429C-A914-34FE3A20C399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A4F80364-9F2D-4A13-8638-D12CDF546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846B53-AADE-4336-8557-CB1434FC963A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940B3B95-4678-43B9-B7F8-DC88131D5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FF9ED8CE-8480-440D-A32E-710F2734A7E8}"/>
              </a:ext>
            </a:extLst>
          </p:cNvPr>
          <p:cNvSpPr txBox="1">
            <a:spLocks noChangeArrowheads="1"/>
          </p:cNvSpPr>
          <p:nvPr/>
        </p:nvSpPr>
        <p:spPr>
          <a:xfrm>
            <a:off x="266965" y="259877"/>
            <a:ext cx="4961155" cy="349566"/>
          </a:xfrm>
          <a:prstGeom prst="rect">
            <a:avLst/>
          </a:prstGeom>
        </p:spPr>
        <p:txBody>
          <a:bodyPr vert="horz" lIns="34578" tIns="17289" rIns="34578" bIns="17289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교육 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맞춤 </a:t>
            </a:r>
            <a:r>
              <a:rPr lang="en-US" altLang="ko-KR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AI GPT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서비스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7949046-92D6-4CA4-902A-0334F108D02E}"/>
              </a:ext>
            </a:extLst>
          </p:cNvPr>
          <p:cNvSpPr/>
          <p:nvPr/>
        </p:nvSpPr>
        <p:spPr>
          <a:xfrm>
            <a:off x="3140117" y="1781524"/>
            <a:ext cx="43473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Tcall</a:t>
            </a:r>
            <a:endParaRPr lang="ko-KR" altLang="en-US" sz="900"/>
          </a:p>
        </p:txBody>
      </p:sp>
    </p:spTree>
    <p:extLst>
      <p:ext uri="{BB962C8B-B14F-4D97-AF65-F5344CB8AC3E}">
        <p14:creationId xmlns:p14="http://schemas.microsoft.com/office/powerpoint/2010/main" val="2909444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F2BCEE63-B12A-45A4-8C9C-17279ADF0E76}"/>
              </a:ext>
            </a:extLst>
          </p:cNvPr>
          <p:cNvSpPr/>
          <p:nvPr/>
        </p:nvSpPr>
        <p:spPr>
          <a:xfrm>
            <a:off x="312322" y="606120"/>
            <a:ext cx="7170868" cy="45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8B98B0"/>
              </a:gs>
              <a:gs pos="76000">
                <a:schemeClr val="accent1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90" tIns="24845" rIns="49690" bIns="248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78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FF79E4-0C0F-E4AD-3121-0AED5372D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7" y="65791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GPT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와 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Prompt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 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Tool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을 활용한 </a:t>
            </a:r>
            <a:r>
              <a:rPr lang="en-US" altLang="ko-KR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AI </a:t>
            </a: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학습 지원과 행정 업무 경감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pic>
        <p:nvPicPr>
          <p:cNvPr id="3" name="그림 2" descr="텍스트, 인간의 얼굴, 의류, 스크린샷이(가) 표시된 사진&#10;&#10;자동 생성된 설명">
            <a:extLst>
              <a:ext uri="{FF2B5EF4-FFF2-40B4-BE49-F238E27FC236}">
                <a16:creationId xmlns:a16="http://schemas.microsoft.com/office/drawing/2014/main" id="{433548A0-2F70-1CDF-2E74-6E7109B39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31" y="1758042"/>
            <a:ext cx="1615000" cy="3081958"/>
          </a:xfrm>
          <a:prstGeom prst="rect">
            <a:avLst/>
          </a:prstGeom>
        </p:spPr>
      </p:pic>
      <p:pic>
        <p:nvPicPr>
          <p:cNvPr id="5" name="그림 4" descr="텍스트, 인간의 얼굴, 스크린샷, 소년이(가) 표시된 사진&#10;&#10;자동 생성된 설명">
            <a:extLst>
              <a:ext uri="{FF2B5EF4-FFF2-40B4-BE49-F238E27FC236}">
                <a16:creationId xmlns:a16="http://schemas.microsoft.com/office/drawing/2014/main" id="{794CFDF2-DF9C-27E7-8728-0AF1F0640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4" y="1758042"/>
            <a:ext cx="1615000" cy="3081958"/>
          </a:xfrm>
          <a:prstGeom prst="rect">
            <a:avLst/>
          </a:prstGeom>
        </p:spPr>
      </p:pic>
      <p:pic>
        <p:nvPicPr>
          <p:cNvPr id="7" name="그림 6" descr="텍스트, 스크린샷, 인간의 얼굴, 의류이(가) 표시된 사진&#10;&#10;자동 생성된 설명">
            <a:extLst>
              <a:ext uri="{FF2B5EF4-FFF2-40B4-BE49-F238E27FC236}">
                <a16:creationId xmlns:a16="http://schemas.microsoft.com/office/drawing/2014/main" id="{A9FF7E4D-0AA3-BD3F-4DF9-C297014F0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06" y="1758042"/>
            <a:ext cx="1615000" cy="3081958"/>
          </a:xfrm>
          <a:prstGeom prst="rect">
            <a:avLst/>
          </a:prstGeom>
        </p:spPr>
      </p:pic>
      <p:pic>
        <p:nvPicPr>
          <p:cNvPr id="11" name="그림 10" descr="텍스트, 인간의 얼굴, 의류, 스크린샷이(가) 표시된 사진&#10;&#10;자동 생성된 설명">
            <a:extLst>
              <a:ext uri="{FF2B5EF4-FFF2-40B4-BE49-F238E27FC236}">
                <a16:creationId xmlns:a16="http://schemas.microsoft.com/office/drawing/2014/main" id="{D2B78FD2-6ACC-FF0D-A81B-865A9847E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68" y="1758042"/>
            <a:ext cx="1615000" cy="3081958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66A80FFD-A4C2-4539-A6D7-ED2028B327EB}"/>
              </a:ext>
            </a:extLst>
          </p:cNvPr>
          <p:cNvGrpSpPr/>
          <p:nvPr/>
        </p:nvGrpSpPr>
        <p:grpSpPr>
          <a:xfrm>
            <a:off x="6241228" y="253980"/>
            <a:ext cx="1131379" cy="349751"/>
            <a:chOff x="2133648" y="143581"/>
            <a:chExt cx="2120108" cy="661344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574B4509-760E-434B-A1F4-BA7A16202872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CD598A64-DD58-4016-B284-B8BF824233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671DEF-7A49-4972-800D-4B8327B7C1AB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BEB88E04-D068-4998-A90C-A0352FA1F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sp>
        <p:nvSpPr>
          <p:cNvPr id="26" name="Rectangle 2">
            <a:extLst>
              <a:ext uri="{FF2B5EF4-FFF2-40B4-BE49-F238E27FC236}">
                <a16:creationId xmlns:a16="http://schemas.microsoft.com/office/drawing/2014/main" id="{495D42C3-5009-46D6-B77E-455A41723015}"/>
              </a:ext>
            </a:extLst>
          </p:cNvPr>
          <p:cNvSpPr txBox="1">
            <a:spLocks noChangeArrowheads="1"/>
          </p:cNvSpPr>
          <p:nvPr/>
        </p:nvSpPr>
        <p:spPr>
          <a:xfrm>
            <a:off x="266965" y="259877"/>
            <a:ext cx="4961155" cy="349566"/>
          </a:xfrm>
          <a:prstGeom prst="rect">
            <a:avLst/>
          </a:prstGeom>
        </p:spPr>
        <p:txBody>
          <a:bodyPr vert="horz" lIns="34578" tIns="17289" rIns="34578" bIns="17289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교육 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맞춤 </a:t>
            </a:r>
            <a:r>
              <a:rPr lang="en-US" altLang="ko-KR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AI GPT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서비스</a:t>
            </a:r>
          </a:p>
        </p:txBody>
      </p:sp>
    </p:spTree>
    <p:extLst>
      <p:ext uri="{BB962C8B-B14F-4D97-AF65-F5344CB8AC3E}">
        <p14:creationId xmlns:p14="http://schemas.microsoft.com/office/powerpoint/2010/main" val="102982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F2BCEE63-B12A-45A4-8C9C-17279ADF0E76}"/>
              </a:ext>
            </a:extLst>
          </p:cNvPr>
          <p:cNvSpPr/>
          <p:nvPr/>
        </p:nvSpPr>
        <p:spPr>
          <a:xfrm>
            <a:off x="312322" y="606120"/>
            <a:ext cx="7170868" cy="45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8B98B0"/>
              </a:gs>
              <a:gs pos="76000">
                <a:schemeClr val="accent1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90" tIns="24845" rIns="49690" bIns="248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78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135BA5C-F04E-BA80-3E34-F22BB2BC9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75" y="680998"/>
            <a:ext cx="3281925" cy="27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44"/>
              </a:lnSpc>
              <a:defRPr/>
            </a:pPr>
            <a:r>
              <a:rPr lang="en-US" altLang="ko-KR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Group GPT </a:t>
            </a:r>
            <a:r>
              <a:rPr lang="ko-KR" altLang="en-US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페이지 지원</a:t>
            </a:r>
            <a:endParaRPr lang="en-US" altLang="ko-KR" sz="1239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0A81044-6121-9560-2235-880A01D02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22" y="1899921"/>
            <a:ext cx="3623733" cy="255434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492AEE9-0DB1-6B1C-48DF-E448F1076F71}"/>
              </a:ext>
            </a:extLst>
          </p:cNvPr>
          <p:cNvSpPr/>
          <p:nvPr/>
        </p:nvSpPr>
        <p:spPr>
          <a:xfrm>
            <a:off x="0" y="4756126"/>
            <a:ext cx="7775575" cy="692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교육청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교육지원청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학교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학급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 등 소속 그룹이 활용할 수 있도록</a:t>
            </a:r>
            <a:endParaRPr lang="en-US" altLang="ko-KR" sz="1200" dirty="0">
              <a:solidFill>
                <a:srgbClr val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b="1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분야에 맞는 맞춤형 </a:t>
            </a:r>
            <a:r>
              <a:rPr lang="en-US" altLang="ko-KR" sz="1200" b="1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GPT </a:t>
            </a:r>
            <a:r>
              <a:rPr lang="ko-KR" altLang="en-US" sz="1200" b="1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서비스 제공</a:t>
            </a:r>
            <a:endParaRPr lang="ko-KR" altLang="en-US" sz="1200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14" name="그림 13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00347744-D8B6-9D1D-9245-9EF76C3AE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81" y="2326404"/>
            <a:ext cx="3396615" cy="211527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3D5E16F4-ED02-4A44-9A04-2EEAA53B1CBB}"/>
              </a:ext>
            </a:extLst>
          </p:cNvPr>
          <p:cNvGrpSpPr/>
          <p:nvPr/>
        </p:nvGrpSpPr>
        <p:grpSpPr>
          <a:xfrm>
            <a:off x="6241228" y="253980"/>
            <a:ext cx="1131379" cy="349751"/>
            <a:chOff x="2133648" y="143581"/>
            <a:chExt cx="2120108" cy="661344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3637483-7450-4647-B185-FDCC9EE6D07A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176CFBF1-D33B-409A-B38C-9185F05E9D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FA93B1-186C-4CB4-BFF0-7F69BBC09F3F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A99C0754-18E5-4C66-B4BD-F9ECAE9A7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8D3CC4B6-8463-4EFA-A921-6EDE20345EA5}"/>
              </a:ext>
            </a:extLst>
          </p:cNvPr>
          <p:cNvSpPr txBox="1">
            <a:spLocks noChangeArrowheads="1"/>
          </p:cNvSpPr>
          <p:nvPr/>
        </p:nvSpPr>
        <p:spPr>
          <a:xfrm>
            <a:off x="266965" y="259877"/>
            <a:ext cx="4961155" cy="349566"/>
          </a:xfrm>
          <a:prstGeom prst="rect">
            <a:avLst/>
          </a:prstGeom>
        </p:spPr>
        <p:txBody>
          <a:bodyPr vert="horz" lIns="34578" tIns="17289" rIns="34578" bIns="17289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교육 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맞춤 </a:t>
            </a:r>
            <a:r>
              <a:rPr lang="en-US" altLang="ko-KR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AI GPT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서비스</a:t>
            </a:r>
          </a:p>
        </p:txBody>
      </p:sp>
    </p:spTree>
    <p:extLst>
      <p:ext uri="{BB962C8B-B14F-4D97-AF65-F5344CB8AC3E}">
        <p14:creationId xmlns:p14="http://schemas.microsoft.com/office/powerpoint/2010/main" val="3683407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F2BCEE63-B12A-45A4-8C9C-17279ADF0E76}"/>
              </a:ext>
            </a:extLst>
          </p:cNvPr>
          <p:cNvSpPr/>
          <p:nvPr/>
        </p:nvSpPr>
        <p:spPr>
          <a:xfrm>
            <a:off x="312322" y="606120"/>
            <a:ext cx="7170868" cy="45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8B98B0"/>
              </a:gs>
              <a:gs pos="76000">
                <a:schemeClr val="accent1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90" tIns="24845" rIns="49690" bIns="248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78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53DA7FB-DB41-A1B3-BC1B-4897E3246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75" y="680998"/>
            <a:ext cx="3281925" cy="27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44"/>
              </a:lnSpc>
              <a:defRPr/>
            </a:pPr>
            <a:r>
              <a:rPr lang="ko-KR" altLang="en-US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인력풀을 통한 교사 및 강사 매칭 서비스 운영</a:t>
            </a:r>
            <a:endParaRPr lang="en-US" altLang="ko-KR" sz="1239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pic>
        <p:nvPicPr>
          <p:cNvPr id="11" name="그림 10" descr="텍스트, 스크린샷, 소프트웨어, 웹 페이지이(가) 표시된 사진&#10;&#10;자동 생성된 설명">
            <a:extLst>
              <a:ext uri="{FF2B5EF4-FFF2-40B4-BE49-F238E27FC236}">
                <a16:creationId xmlns:a16="http://schemas.microsoft.com/office/drawing/2014/main" id="{99319B7C-471D-D51E-5F6E-01AF0BC61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56" y="2273161"/>
            <a:ext cx="3596471" cy="2409372"/>
          </a:xfrm>
          <a:prstGeom prst="rect">
            <a:avLst/>
          </a:prstGeom>
        </p:spPr>
      </p:pic>
      <p:pic>
        <p:nvPicPr>
          <p:cNvPr id="13" name="그림 12" descr="텍스트, 인간의 얼굴, 사람, 스크린샷이(가) 표시된 사진&#10;&#10;자동 생성된 설명">
            <a:extLst>
              <a:ext uri="{FF2B5EF4-FFF2-40B4-BE49-F238E27FC236}">
                <a16:creationId xmlns:a16="http://schemas.microsoft.com/office/drawing/2014/main" id="{24B92A79-08A0-D9AA-2958-75444D66F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4" y="1462314"/>
            <a:ext cx="3596471" cy="2409372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F81256A2-3F54-3227-25EF-42040EB70DE1}"/>
              </a:ext>
            </a:extLst>
          </p:cNvPr>
          <p:cNvSpPr/>
          <p:nvPr/>
        </p:nvSpPr>
        <p:spPr>
          <a:xfrm>
            <a:off x="0" y="4756126"/>
            <a:ext cx="7775575" cy="692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지역 내 강사 인력풀을 구성하여 </a:t>
            </a:r>
            <a:r>
              <a:rPr lang="ko-KR" altLang="en-US" sz="1200" b="1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늘봄</a:t>
            </a:r>
            <a:r>
              <a:rPr lang="ko-KR" altLang="en-US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학교</a:t>
            </a:r>
            <a:r>
              <a:rPr lang="en-US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고교학점제</a:t>
            </a:r>
            <a:r>
              <a:rPr lang="en-US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방과후</a:t>
            </a:r>
            <a:r>
              <a:rPr lang="en-US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보결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등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학교에 필요한 교사 및 강사 매칭 서비스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F85B4F6-743A-4B54-BAC4-8411490128DA}"/>
              </a:ext>
            </a:extLst>
          </p:cNvPr>
          <p:cNvGrpSpPr/>
          <p:nvPr/>
        </p:nvGrpSpPr>
        <p:grpSpPr>
          <a:xfrm>
            <a:off x="6241228" y="253980"/>
            <a:ext cx="1131379" cy="349751"/>
            <a:chOff x="2133648" y="143581"/>
            <a:chExt cx="2120108" cy="661344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2C4663CD-57AB-48E7-89C3-96DE973ACACF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DD0676B5-D0A3-4C58-B439-4A36F5B796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A6C73F-8257-482B-8896-4A0CB9EC65F5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1627BC5C-8923-49D5-8741-101D170F7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sp>
        <p:nvSpPr>
          <p:cNvPr id="26" name="Rectangle 2">
            <a:extLst>
              <a:ext uri="{FF2B5EF4-FFF2-40B4-BE49-F238E27FC236}">
                <a16:creationId xmlns:a16="http://schemas.microsoft.com/office/drawing/2014/main" id="{91DE149A-5605-4EF8-BCE6-9F4871475A52}"/>
              </a:ext>
            </a:extLst>
          </p:cNvPr>
          <p:cNvSpPr txBox="1">
            <a:spLocks noChangeArrowheads="1"/>
          </p:cNvSpPr>
          <p:nvPr/>
        </p:nvSpPr>
        <p:spPr>
          <a:xfrm>
            <a:off x="266965" y="259877"/>
            <a:ext cx="4961155" cy="349566"/>
          </a:xfrm>
          <a:prstGeom prst="rect">
            <a:avLst/>
          </a:prstGeom>
        </p:spPr>
        <p:txBody>
          <a:bodyPr vert="horz" lIns="34578" tIns="17289" rIns="34578" bIns="17289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교육 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맞춤 </a:t>
            </a:r>
            <a:r>
              <a:rPr lang="en-US" altLang="ko-KR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AI GPT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서비스</a:t>
            </a:r>
          </a:p>
        </p:txBody>
      </p:sp>
    </p:spTree>
    <p:extLst>
      <p:ext uri="{BB962C8B-B14F-4D97-AF65-F5344CB8AC3E}">
        <p14:creationId xmlns:p14="http://schemas.microsoft.com/office/powerpoint/2010/main" val="3735111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84BC597C-E6A5-4AA0-957F-1694F4C79FE3}"/>
              </a:ext>
            </a:extLst>
          </p:cNvPr>
          <p:cNvSpPr txBox="1">
            <a:spLocks noChangeArrowheads="1"/>
          </p:cNvSpPr>
          <p:nvPr/>
        </p:nvSpPr>
        <p:spPr>
          <a:xfrm>
            <a:off x="266965" y="259877"/>
            <a:ext cx="4961155" cy="349566"/>
          </a:xfrm>
          <a:prstGeom prst="rect">
            <a:avLst/>
          </a:prstGeom>
        </p:spPr>
        <p:txBody>
          <a:bodyPr vert="horz" lIns="34578" tIns="17289" rIns="34578" bIns="17289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교육 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맞춤 </a:t>
            </a:r>
            <a:r>
              <a:rPr lang="en-US" altLang="ko-KR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AI GPT</a:t>
            </a:r>
            <a:r>
              <a:rPr lang="ko-KR" altLang="en-US" sz="1739" dirty="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서비스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BCEE63-B12A-45A4-8C9C-17279ADF0E76}"/>
              </a:ext>
            </a:extLst>
          </p:cNvPr>
          <p:cNvSpPr/>
          <p:nvPr/>
        </p:nvSpPr>
        <p:spPr>
          <a:xfrm>
            <a:off x="312322" y="606120"/>
            <a:ext cx="7170868" cy="45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8B98B0"/>
              </a:gs>
              <a:gs pos="76000">
                <a:schemeClr val="accent1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90" tIns="24845" rIns="49690" bIns="248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78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53DA7FB-DB41-A1B3-BC1B-4897E3246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75" y="680998"/>
            <a:ext cx="3281925" cy="27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44"/>
              </a:lnSpc>
              <a:defRPr/>
            </a:pPr>
            <a:r>
              <a:rPr lang="ko-KR" altLang="en-US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카카오톡을 통한 교육 맞춤 </a:t>
            </a:r>
            <a:r>
              <a:rPr lang="en-US" altLang="ko-KR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AI GPT </a:t>
            </a:r>
            <a:r>
              <a:rPr lang="ko-KR" altLang="en-US" sz="1239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서비스</a:t>
            </a:r>
            <a:endParaRPr lang="en-US" altLang="ko-KR" sz="1239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81256A2-3F54-3227-25EF-42040EB70DE1}"/>
              </a:ext>
            </a:extLst>
          </p:cNvPr>
          <p:cNvSpPr/>
          <p:nvPr/>
        </p:nvSpPr>
        <p:spPr>
          <a:xfrm>
            <a:off x="0" y="4756126"/>
            <a:ext cx="7775575" cy="692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GPT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서비스와 교원 및 강사 매칭 서비스를 이용할 수 있도록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교육청 전용</a:t>
            </a:r>
            <a:r>
              <a:rPr lang="en-US" altLang="ko-KR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카카오 채널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및 </a:t>
            </a:r>
            <a:r>
              <a:rPr lang="ko-KR" altLang="en-US" sz="1200" b="1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챗봇</a:t>
            </a:r>
            <a:r>
              <a:rPr lang="ko-KR" altLang="en-US" sz="12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도입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지원</a:t>
            </a:r>
          </a:p>
        </p:txBody>
      </p:sp>
      <p:pic>
        <p:nvPicPr>
          <p:cNvPr id="17" name="그림 16" descr="휴대 전화, 휴대용 통신 장치, 모바일 기기, 통신 장치이(가) 표시된 사진&#10;&#10;자동 생성된 설명">
            <a:extLst>
              <a:ext uri="{FF2B5EF4-FFF2-40B4-BE49-F238E27FC236}">
                <a16:creationId xmlns:a16="http://schemas.microsoft.com/office/drawing/2014/main" id="{5AB79A75-28CE-9C28-8FAD-BADE1E334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r="31078"/>
          <a:stretch/>
        </p:blipFill>
        <p:spPr>
          <a:xfrm>
            <a:off x="2228125" y="1292988"/>
            <a:ext cx="1754502" cy="3218681"/>
          </a:xfrm>
          <a:prstGeom prst="rect">
            <a:avLst/>
          </a:prstGeom>
        </p:spPr>
      </p:pic>
      <p:pic>
        <p:nvPicPr>
          <p:cNvPr id="19" name="그림 18" descr="텍스트, 휴대 전화, 모바일 기기, 휴대용 통신 장치이(가) 표시된 사진&#10;&#10;자동 생성된 설명">
            <a:extLst>
              <a:ext uri="{FF2B5EF4-FFF2-40B4-BE49-F238E27FC236}">
                <a16:creationId xmlns:a16="http://schemas.microsoft.com/office/drawing/2014/main" id="{22A52603-5884-DD5F-875B-0FB0C8C2DD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r="31078"/>
          <a:stretch/>
        </p:blipFill>
        <p:spPr>
          <a:xfrm>
            <a:off x="547915" y="1292988"/>
            <a:ext cx="1754502" cy="3218681"/>
          </a:xfrm>
          <a:prstGeom prst="rect">
            <a:avLst/>
          </a:prstGeom>
        </p:spPr>
      </p:pic>
      <p:pic>
        <p:nvPicPr>
          <p:cNvPr id="22" name="그림 21" descr="휴대 전화, 휴대용 통신 장치, 모바일 기기, 통신 장치이(가) 표시된 사진&#10;&#10;자동 생성된 설명">
            <a:extLst>
              <a:ext uri="{FF2B5EF4-FFF2-40B4-BE49-F238E27FC236}">
                <a16:creationId xmlns:a16="http://schemas.microsoft.com/office/drawing/2014/main" id="{600EA044-5ADB-3795-CD9E-C57381E187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r="32582"/>
          <a:stretch/>
        </p:blipFill>
        <p:spPr>
          <a:xfrm>
            <a:off x="3911636" y="1292988"/>
            <a:ext cx="1681893" cy="3218681"/>
          </a:xfrm>
          <a:prstGeom prst="rect">
            <a:avLst/>
          </a:prstGeom>
        </p:spPr>
      </p:pic>
      <p:pic>
        <p:nvPicPr>
          <p:cNvPr id="24" name="그림 23" descr="휴대 전화, 휴대용 통신 장치, 모바일 기기, 통신 장치이(가) 표시된 사진&#10;&#10;자동 생성된 설명">
            <a:extLst>
              <a:ext uri="{FF2B5EF4-FFF2-40B4-BE49-F238E27FC236}">
                <a16:creationId xmlns:a16="http://schemas.microsoft.com/office/drawing/2014/main" id="{DB0258D6-94BF-9122-BB9B-51DE759814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r="32821"/>
          <a:stretch/>
        </p:blipFill>
        <p:spPr>
          <a:xfrm>
            <a:off x="5525838" y="1292988"/>
            <a:ext cx="1681892" cy="3218681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42A12690-B829-49AB-AE55-66C5BD5E0227}"/>
              </a:ext>
            </a:extLst>
          </p:cNvPr>
          <p:cNvGrpSpPr/>
          <p:nvPr/>
        </p:nvGrpSpPr>
        <p:grpSpPr>
          <a:xfrm>
            <a:off x="6241228" y="253980"/>
            <a:ext cx="1131379" cy="349751"/>
            <a:chOff x="2133648" y="143581"/>
            <a:chExt cx="2120108" cy="661344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677B7F0-8677-4A89-9BC0-409D1ED40E2F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D19F2DC8-CCD0-4D48-B864-2DB757A3E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4AFA6B9-A636-4523-9D38-1942890F12AC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BCE08125-84FD-4A3B-A812-9DB269C4A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249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_x239942120" descr="EMB000059782162">
            <a:extLst>
              <a:ext uri="{FF2B5EF4-FFF2-40B4-BE49-F238E27FC236}">
                <a16:creationId xmlns:a16="http://schemas.microsoft.com/office/drawing/2014/main" id="{CD73C331-0DB8-4AD6-9918-6DE160BA7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8"/>
          <a:stretch/>
        </p:blipFill>
        <p:spPr bwMode="auto">
          <a:xfrm>
            <a:off x="292384" y="3273611"/>
            <a:ext cx="2459938" cy="210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84BC597C-E6A5-4AA0-957F-1694F4C79FE3}"/>
              </a:ext>
            </a:extLst>
          </p:cNvPr>
          <p:cNvSpPr txBox="1">
            <a:spLocks noChangeArrowheads="1"/>
          </p:cNvSpPr>
          <p:nvPr/>
        </p:nvSpPr>
        <p:spPr>
          <a:xfrm>
            <a:off x="205549" y="259877"/>
            <a:ext cx="4961155" cy="349566"/>
          </a:xfrm>
          <a:prstGeom prst="rect">
            <a:avLst/>
          </a:prstGeom>
        </p:spPr>
        <p:txBody>
          <a:bodyPr vert="horz" lIns="34578" tIns="17289" rIns="34578" bIns="17289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 algn="ctr">
              <a:defRPr/>
            </a:pPr>
            <a:r>
              <a:rPr lang="en-US" altLang="ko-KR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안심 자녀 등</a:t>
            </a:r>
            <a:r>
              <a:rPr lang="en-US" altLang="ko-KR"/>
              <a:t>·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하교</a:t>
            </a:r>
            <a:r>
              <a:rPr lang="en-US" altLang="ko-KR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(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위험지역</a:t>
            </a:r>
            <a:r>
              <a:rPr lang="en-US" altLang="ko-KR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)</a:t>
            </a:r>
            <a:r>
              <a:rPr lang="ko-KR" altLang="en-US" sz="1739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알림 서비스</a:t>
            </a:r>
            <a:endParaRPr lang="ko-KR" altLang="en-US" sz="1739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A5093-DC98-488A-90BE-389AA5CD036B}"/>
              </a:ext>
            </a:extLst>
          </p:cNvPr>
          <p:cNvSpPr txBox="1"/>
          <p:nvPr/>
        </p:nvSpPr>
        <p:spPr>
          <a:xfrm>
            <a:off x="357765" y="653856"/>
            <a:ext cx="4561781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휴대폰을 소지하고있는 학생은 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GPS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기반 위치 추적으로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등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하교  알림 서비스</a:t>
            </a:r>
            <a:endParaRPr lang="en-US" altLang="ko-KR" sz="824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2.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휴대폰을 가지고 있지않는 학생은 비콘을 이용하여 등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하교  알림 서비스</a:t>
            </a:r>
            <a:endParaRPr lang="en-US" altLang="ko-KR" sz="824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3. Tcall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교원안심번호 그룹 앱 푸시 알림으로</a:t>
            </a:r>
            <a:r>
              <a:rPr lang="en-US" altLang="ko-KR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824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학교 문자 발송 시스템 제공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BCEE63-B12A-45A4-8C9C-17279ADF0E76}"/>
              </a:ext>
            </a:extLst>
          </p:cNvPr>
          <p:cNvSpPr/>
          <p:nvPr/>
        </p:nvSpPr>
        <p:spPr>
          <a:xfrm>
            <a:off x="312322" y="606120"/>
            <a:ext cx="7170868" cy="45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rgbClr val="8B98B0"/>
              </a:gs>
              <a:gs pos="76000">
                <a:schemeClr val="accent1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90" tIns="24845" rIns="49690" bIns="248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78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306B991-88FC-4BB8-8195-2B536BF12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15" y="2004983"/>
            <a:ext cx="145016" cy="28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775" tIns="35887" rIns="71775" bIns="35887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413"/>
          </a:p>
        </p:txBody>
      </p:sp>
      <p:pic>
        <p:nvPicPr>
          <p:cNvPr id="3073" name="_x239941960" descr="EMB000059782153">
            <a:extLst>
              <a:ext uri="{FF2B5EF4-FFF2-40B4-BE49-F238E27FC236}">
                <a16:creationId xmlns:a16="http://schemas.microsoft.com/office/drawing/2014/main" id="{A10EF67C-E2C9-4C79-8E56-741E8647A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" r="21849" b="3056"/>
          <a:stretch/>
        </p:blipFill>
        <p:spPr bwMode="auto">
          <a:xfrm>
            <a:off x="210689" y="1435815"/>
            <a:ext cx="2571317" cy="19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그룹 40">
            <a:extLst>
              <a:ext uri="{FF2B5EF4-FFF2-40B4-BE49-F238E27FC236}">
                <a16:creationId xmlns:a16="http://schemas.microsoft.com/office/drawing/2014/main" id="{F0048C6E-0BF4-4485-B6AA-747E0CF15265}"/>
              </a:ext>
            </a:extLst>
          </p:cNvPr>
          <p:cNvGrpSpPr/>
          <p:nvPr/>
        </p:nvGrpSpPr>
        <p:grpSpPr>
          <a:xfrm>
            <a:off x="2841667" y="1664448"/>
            <a:ext cx="4631554" cy="1585950"/>
            <a:chOff x="355439" y="746010"/>
            <a:chExt cx="5900551" cy="2020484"/>
          </a:xfrm>
        </p:grpSpPr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58545C28-1648-41BB-B9CF-5D6EC02DDE65}"/>
                </a:ext>
              </a:extLst>
            </p:cNvPr>
            <p:cNvSpPr/>
            <p:nvPr/>
          </p:nvSpPr>
          <p:spPr>
            <a:xfrm>
              <a:off x="355439" y="746010"/>
              <a:ext cx="5900551" cy="202048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13"/>
            </a:p>
          </p:txBody>
        </p:sp>
        <p:pic>
          <p:nvPicPr>
            <p:cNvPr id="46" name="_x232215048" descr="EMB000059e01dc4">
              <a:extLst>
                <a:ext uri="{FF2B5EF4-FFF2-40B4-BE49-F238E27FC236}">
                  <a16:creationId xmlns:a16="http://schemas.microsoft.com/office/drawing/2014/main" id="{D6CBF17D-F324-4DA9-A1CE-5F06397AF7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97" t="10878" b="31699"/>
            <a:stretch/>
          </p:blipFill>
          <p:spPr bwMode="auto">
            <a:xfrm>
              <a:off x="630718" y="835350"/>
              <a:ext cx="1160499" cy="1738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말풍선: 모서리가 둥근 사각형 46">
              <a:extLst>
                <a:ext uri="{FF2B5EF4-FFF2-40B4-BE49-F238E27FC236}">
                  <a16:creationId xmlns:a16="http://schemas.microsoft.com/office/drawing/2014/main" id="{AA97C779-8AFC-4EF0-A5AD-0750DA441AB9}"/>
                </a:ext>
              </a:extLst>
            </p:cNvPr>
            <p:cNvSpPr/>
            <p:nvPr/>
          </p:nvSpPr>
          <p:spPr>
            <a:xfrm>
              <a:off x="1645345" y="881141"/>
              <a:ext cx="2714579" cy="511169"/>
            </a:xfrm>
            <a:prstGeom prst="wedgeRoundRectCallout">
              <a:avLst>
                <a:gd name="adj1" fmla="val -50520"/>
                <a:gd name="adj2" fmla="val 75850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13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6B440A3A-6722-414D-938B-B5E4A921CEF5}"/>
                </a:ext>
              </a:extLst>
            </p:cNvPr>
            <p:cNvSpPr/>
            <p:nvPr/>
          </p:nvSpPr>
          <p:spPr>
            <a:xfrm>
              <a:off x="1807737" y="928861"/>
              <a:ext cx="2389794" cy="4211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 latinLnBrk="1">
                <a:lnSpc>
                  <a:spcPct val="160000"/>
                </a:lnSpc>
              </a:pPr>
              <a:r>
                <a:rPr lang="en-US" altLang="ko-KR" sz="1099" kern="0">
                  <a:solidFill>
                    <a:schemeClr val="accent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000</a:t>
              </a:r>
              <a:r>
                <a:rPr lang="ko-KR" altLang="en-US" sz="1099" kern="0">
                  <a:solidFill>
                    <a:schemeClr val="accent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학생이 등교하였습니다</a:t>
              </a:r>
              <a:r>
                <a:rPr lang="en-US" altLang="ko-KR" sz="1099" kern="0">
                  <a:solidFill>
                    <a:schemeClr val="accent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.</a:t>
              </a: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92AFBADE-2141-4C64-A782-C2B3FC6F01F1}"/>
                </a:ext>
              </a:extLst>
            </p:cNvPr>
            <p:cNvSpPr/>
            <p:nvPr/>
          </p:nvSpPr>
          <p:spPr>
            <a:xfrm>
              <a:off x="2504250" y="1446672"/>
              <a:ext cx="3611034" cy="9688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 latinLnBrk="1">
                <a:lnSpc>
                  <a:spcPct val="160000"/>
                </a:lnSpc>
              </a:pPr>
              <a:r>
                <a:rPr lang="ko-KR" altLang="en-US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알림 시간 설정으로 등</a:t>
              </a:r>
              <a:r>
                <a:rPr lang="en-US" altLang="ko-KR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, </a:t>
              </a:r>
              <a:r>
                <a:rPr lang="ko-KR" altLang="en-US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하교 </a:t>
              </a:r>
              <a:r>
                <a:rPr lang="ko-KR" altLang="en-US" sz="942" b="1" kern="0">
                  <a:solidFill>
                    <a:srgbClr val="FF0000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앱 푸시 알림</a:t>
              </a:r>
              <a:r>
                <a:rPr lang="ko-KR" altLang="en-US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으로 제공</a:t>
              </a:r>
              <a:endParaRPr lang="en-US" altLang="ko-KR" sz="942" kern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pPr algn="ctr" fontAlgn="base" latinLnBrk="1">
                <a:lnSpc>
                  <a:spcPct val="160000"/>
                </a:lnSpc>
              </a:pPr>
              <a:r>
                <a:rPr lang="ko-KR" altLang="en-US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등교 시간 설정</a:t>
              </a:r>
              <a:r>
                <a:rPr lang="en-US" altLang="ko-KR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: 08:00~09:00 (</a:t>
              </a:r>
              <a:r>
                <a:rPr lang="ko-KR" altLang="en-US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기본</a:t>
              </a:r>
              <a:r>
                <a:rPr lang="en-US" altLang="ko-KR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)</a:t>
              </a:r>
            </a:p>
            <a:p>
              <a:pPr algn="ctr" fontAlgn="base" latinLnBrk="1">
                <a:lnSpc>
                  <a:spcPct val="160000"/>
                </a:lnSpc>
              </a:pPr>
              <a:r>
                <a:rPr lang="ko-KR" altLang="en-US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 하교 시간 설정</a:t>
              </a:r>
              <a:r>
                <a:rPr lang="en-US" altLang="ko-KR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: 12:00~17:00 (</a:t>
              </a:r>
              <a:r>
                <a:rPr lang="ko-KR" altLang="en-US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기본</a:t>
              </a:r>
              <a:r>
                <a:rPr lang="en-US" altLang="ko-KR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)</a:t>
              </a:r>
              <a:r>
                <a:rPr lang="ko-KR" altLang="en-US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 </a:t>
              </a:r>
              <a:endParaRPr lang="en-US" altLang="ko-KR" sz="942" kern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1C5053CE-4918-4FF1-B5B5-946F918781B9}"/>
                </a:ext>
              </a:extLst>
            </p:cNvPr>
            <p:cNvSpPr/>
            <p:nvPr/>
          </p:nvSpPr>
          <p:spPr>
            <a:xfrm>
              <a:off x="3223056" y="2408370"/>
              <a:ext cx="2696125" cy="333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099" b="1"/>
                <a:t>푸시 알림 </a:t>
              </a:r>
              <a:r>
                <a:rPr lang="en-US" altLang="ko-KR" sz="1099" b="1"/>
                <a:t>1 - 3</a:t>
              </a:r>
              <a:r>
                <a:rPr lang="ko-KR" altLang="en-US" sz="1099" b="1"/>
                <a:t>회이상 설정 가능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3FA6527-AAE2-4607-A608-AD187BAB0028}"/>
              </a:ext>
            </a:extLst>
          </p:cNvPr>
          <p:cNvGrpSpPr/>
          <p:nvPr/>
        </p:nvGrpSpPr>
        <p:grpSpPr>
          <a:xfrm>
            <a:off x="2841667" y="3619300"/>
            <a:ext cx="4631554" cy="1637513"/>
            <a:chOff x="3620254" y="4162226"/>
            <a:chExt cx="5900551" cy="2086174"/>
          </a:xfrm>
        </p:grpSpPr>
        <p:sp>
          <p:nvSpPr>
            <p:cNvPr id="79" name="사각형: 둥근 모서리 78">
              <a:extLst>
                <a:ext uri="{FF2B5EF4-FFF2-40B4-BE49-F238E27FC236}">
                  <a16:creationId xmlns:a16="http://schemas.microsoft.com/office/drawing/2014/main" id="{C2EA77EF-3CF2-4892-9C42-93C979952C6F}"/>
                </a:ext>
              </a:extLst>
            </p:cNvPr>
            <p:cNvSpPr/>
            <p:nvPr/>
          </p:nvSpPr>
          <p:spPr>
            <a:xfrm>
              <a:off x="3620254" y="4162226"/>
              <a:ext cx="5900551" cy="208617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13"/>
            </a:p>
          </p:txBody>
        </p: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AE8EC711-C9AD-4143-9F33-EFE97A1DA561}"/>
                </a:ext>
              </a:extLst>
            </p:cNvPr>
            <p:cNvGrpSpPr/>
            <p:nvPr/>
          </p:nvGrpSpPr>
          <p:grpSpPr>
            <a:xfrm>
              <a:off x="3921258" y="4211544"/>
              <a:ext cx="5528402" cy="1957569"/>
              <a:chOff x="2604070" y="2811364"/>
              <a:chExt cx="5961417" cy="2415144"/>
            </a:xfrm>
          </p:grpSpPr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4615C3D5-47F4-46C5-851E-094E088DAD38}"/>
                  </a:ext>
                </a:extLst>
              </p:cNvPr>
              <p:cNvSpPr/>
              <p:nvPr/>
            </p:nvSpPr>
            <p:spPr>
              <a:xfrm>
                <a:off x="2955446" y="4435768"/>
                <a:ext cx="2363366" cy="790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 latinLnBrk="1">
                  <a:lnSpc>
                    <a:spcPct val="150000"/>
                  </a:lnSpc>
                </a:pPr>
                <a:r>
                  <a:rPr lang="ko-KR" altLang="en-US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스마트폰 미 소지시 </a:t>
                </a:r>
                <a:r>
                  <a:rPr lang="en-US" altLang="ko-KR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GPS </a:t>
                </a:r>
                <a:r>
                  <a:rPr lang="ko-KR" altLang="en-US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기반</a:t>
                </a:r>
                <a:endParaRPr lang="en-US" altLang="ko-KR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  <a:p>
                <a:pPr algn="ctr" fontAlgn="base" latinLnBrk="1">
                  <a:lnSpc>
                    <a:spcPct val="150000"/>
                  </a:lnSpc>
                </a:pPr>
                <a:r>
                  <a:rPr lang="ko-KR" altLang="en-US" sz="942" b="1" kern="0">
                    <a:solidFill>
                      <a:srgbClr val="FF0000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비콘</a:t>
                </a:r>
                <a:r>
                  <a:rPr lang="ko-KR" altLang="en-US" sz="942" b="1" kern="0">
                    <a:solidFill>
                      <a:schemeClr val="accent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</a:t>
                </a:r>
                <a:r>
                  <a:rPr lang="ko-KR" altLang="en-US" sz="942" b="1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제공</a:t>
                </a:r>
              </a:p>
            </p:txBody>
          </p: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B2B003E4-4719-4679-A2D5-9EB1F59388BB}"/>
                  </a:ext>
                </a:extLst>
              </p:cNvPr>
              <p:cNvGrpSpPr/>
              <p:nvPr/>
            </p:nvGrpSpPr>
            <p:grpSpPr>
              <a:xfrm>
                <a:off x="2628784" y="2811364"/>
                <a:ext cx="2892870" cy="1500776"/>
                <a:chOff x="5264943" y="3372588"/>
                <a:chExt cx="2057305" cy="965117"/>
              </a:xfrm>
            </p:grpSpPr>
            <p:pic>
              <p:nvPicPr>
                <p:cNvPr id="76" name="Picture 4" descr="꽃이 가득 ☆ 학교 입구 - 875568와 (과) 비슷한 무료 클립 아트가 | illustAC">
                  <a:extLst>
                    <a:ext uri="{FF2B5EF4-FFF2-40B4-BE49-F238E27FC236}">
                      <a16:creationId xmlns:a16="http://schemas.microsoft.com/office/drawing/2014/main" id="{2418C077-347A-448D-8960-F1443D76BB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2523"/>
                <a:stretch/>
              </p:blipFill>
              <p:spPr bwMode="auto">
                <a:xfrm>
                  <a:off x="5394387" y="3372588"/>
                  <a:ext cx="1798417" cy="9651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7" name="Picture 4" descr="꽃이 가득 ☆ 학교 입구 - 875568와 (과) 비슷한 무료 클립 아트가 | illustAC">
                  <a:extLst>
                    <a:ext uri="{FF2B5EF4-FFF2-40B4-BE49-F238E27FC236}">
                      <a16:creationId xmlns:a16="http://schemas.microsoft.com/office/drawing/2014/main" id="{438B0640-C5E6-43BF-B25B-53CF3A4ECE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833" t="20759" r="41615" b="32523"/>
                <a:stretch/>
              </p:blipFill>
              <p:spPr bwMode="auto">
                <a:xfrm>
                  <a:off x="5264943" y="3667125"/>
                  <a:ext cx="297657" cy="6681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4" descr="꽃이 가득 ☆ 학교 입구 - 875568와 (과) 비슷한 무료 클립 아트가 | illustAC">
                  <a:extLst>
                    <a:ext uri="{FF2B5EF4-FFF2-40B4-BE49-F238E27FC236}">
                      <a16:creationId xmlns:a16="http://schemas.microsoft.com/office/drawing/2014/main" id="{BE65A3A1-2515-4513-8D5E-92774EE41C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833" t="20759" r="41615" b="32523"/>
                <a:stretch/>
              </p:blipFill>
              <p:spPr bwMode="auto">
                <a:xfrm>
                  <a:off x="7024591" y="3667125"/>
                  <a:ext cx="297657" cy="6681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9" name="그림 58">
                <a:extLst>
                  <a:ext uri="{FF2B5EF4-FFF2-40B4-BE49-F238E27FC236}">
                    <a16:creationId xmlns:a16="http://schemas.microsoft.com/office/drawing/2014/main" id="{5F0B76FB-97FB-4063-8E40-1D3533803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8496" y="3992235"/>
                <a:ext cx="467976" cy="495882"/>
              </a:xfrm>
              <a:prstGeom prst="rect">
                <a:avLst/>
              </a:prstGeom>
            </p:spPr>
          </p:pic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6F8FAE86-79AC-4977-A839-0C04816AC241}"/>
                  </a:ext>
                </a:extLst>
              </p:cNvPr>
              <p:cNvGrpSpPr/>
              <p:nvPr/>
            </p:nvGrpSpPr>
            <p:grpSpPr>
              <a:xfrm>
                <a:off x="2642000" y="3839136"/>
                <a:ext cx="504736" cy="334994"/>
                <a:chOff x="1769134" y="3816110"/>
                <a:chExt cx="504736" cy="334994"/>
              </a:xfrm>
            </p:grpSpPr>
            <p:sp>
              <p:nvSpPr>
                <p:cNvPr id="74" name="타원 73">
                  <a:extLst>
                    <a:ext uri="{FF2B5EF4-FFF2-40B4-BE49-F238E27FC236}">
                      <a16:creationId xmlns:a16="http://schemas.microsoft.com/office/drawing/2014/main" id="{0893447D-062E-4E76-89F5-59CD2D3722D6}"/>
                    </a:ext>
                  </a:extLst>
                </p:cNvPr>
                <p:cNvSpPr/>
                <p:nvPr/>
              </p:nvSpPr>
              <p:spPr>
                <a:xfrm>
                  <a:off x="1918471" y="3816110"/>
                  <a:ext cx="100191" cy="10439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13"/>
                </a:p>
              </p:txBody>
            </p:sp>
            <p:sp>
              <p:nvSpPr>
                <p:cNvPr id="75" name="직사각형 74">
                  <a:extLst>
                    <a:ext uri="{FF2B5EF4-FFF2-40B4-BE49-F238E27FC236}">
                      <a16:creationId xmlns:a16="http://schemas.microsoft.com/office/drawing/2014/main" id="{F5790EC3-A499-4C4D-B7E2-20EFE0443AFE}"/>
                    </a:ext>
                  </a:extLst>
                </p:cNvPr>
                <p:cNvSpPr/>
                <p:nvPr/>
              </p:nvSpPr>
              <p:spPr>
                <a:xfrm>
                  <a:off x="1769134" y="3892092"/>
                  <a:ext cx="504736" cy="25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471" b="1">
                      <a:solidFill>
                        <a:schemeClr val="accent1"/>
                      </a:solidFill>
                    </a:rPr>
                    <a:t>수신기</a:t>
                  </a:r>
                  <a:endParaRPr lang="ko-KR" altLang="en-US" sz="471"/>
                </a:p>
              </p:txBody>
            </p:sp>
          </p:grpSp>
          <p:grpSp>
            <p:nvGrpSpPr>
              <p:cNvPr id="61" name="그룹 60">
                <a:extLst>
                  <a:ext uri="{FF2B5EF4-FFF2-40B4-BE49-F238E27FC236}">
                    <a16:creationId xmlns:a16="http://schemas.microsoft.com/office/drawing/2014/main" id="{625518F1-BC04-4040-B6DB-FCD065222F1F}"/>
                  </a:ext>
                </a:extLst>
              </p:cNvPr>
              <p:cNvGrpSpPr/>
              <p:nvPr/>
            </p:nvGrpSpPr>
            <p:grpSpPr>
              <a:xfrm>
                <a:off x="3879161" y="3839136"/>
                <a:ext cx="504736" cy="334994"/>
                <a:chOff x="1769134" y="3816110"/>
                <a:chExt cx="504736" cy="334994"/>
              </a:xfrm>
            </p:grpSpPr>
            <p:sp>
              <p:nvSpPr>
                <p:cNvPr id="72" name="타원 71">
                  <a:extLst>
                    <a:ext uri="{FF2B5EF4-FFF2-40B4-BE49-F238E27FC236}">
                      <a16:creationId xmlns:a16="http://schemas.microsoft.com/office/drawing/2014/main" id="{DDC516D0-42A1-48FD-9A7F-3AD75DB8FC07}"/>
                    </a:ext>
                  </a:extLst>
                </p:cNvPr>
                <p:cNvSpPr/>
                <p:nvPr/>
              </p:nvSpPr>
              <p:spPr>
                <a:xfrm>
                  <a:off x="1918471" y="3816110"/>
                  <a:ext cx="100191" cy="10439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13"/>
                </a:p>
              </p:txBody>
            </p:sp>
            <p:sp>
              <p:nvSpPr>
                <p:cNvPr id="73" name="직사각형 72">
                  <a:extLst>
                    <a:ext uri="{FF2B5EF4-FFF2-40B4-BE49-F238E27FC236}">
                      <a16:creationId xmlns:a16="http://schemas.microsoft.com/office/drawing/2014/main" id="{B4871A3F-9307-4B18-8491-FA31FDAE6AD2}"/>
                    </a:ext>
                  </a:extLst>
                </p:cNvPr>
                <p:cNvSpPr/>
                <p:nvPr/>
              </p:nvSpPr>
              <p:spPr>
                <a:xfrm>
                  <a:off x="1769134" y="3892092"/>
                  <a:ext cx="504736" cy="25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471" b="1">
                      <a:solidFill>
                        <a:schemeClr val="accent1"/>
                      </a:solidFill>
                    </a:rPr>
                    <a:t>수신기</a:t>
                  </a:r>
                  <a:endParaRPr lang="ko-KR" altLang="en-US" sz="471"/>
                </a:p>
              </p:txBody>
            </p:sp>
          </p:grpSp>
          <p:grpSp>
            <p:nvGrpSpPr>
              <p:cNvPr id="62" name="그룹 61">
                <a:extLst>
                  <a:ext uri="{FF2B5EF4-FFF2-40B4-BE49-F238E27FC236}">
                    <a16:creationId xmlns:a16="http://schemas.microsoft.com/office/drawing/2014/main" id="{752B02F9-6859-48A3-A5B5-6D6BFBFB324F}"/>
                  </a:ext>
                </a:extLst>
              </p:cNvPr>
              <p:cNvGrpSpPr/>
              <p:nvPr/>
            </p:nvGrpSpPr>
            <p:grpSpPr>
              <a:xfrm>
                <a:off x="5114389" y="3839136"/>
                <a:ext cx="504736" cy="334994"/>
                <a:chOff x="1769134" y="3816110"/>
                <a:chExt cx="504736" cy="334994"/>
              </a:xfrm>
            </p:grpSpPr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C1309623-E7C7-42B3-8474-3217A28C0850}"/>
                    </a:ext>
                  </a:extLst>
                </p:cNvPr>
                <p:cNvSpPr/>
                <p:nvPr/>
              </p:nvSpPr>
              <p:spPr>
                <a:xfrm>
                  <a:off x="1918471" y="3816110"/>
                  <a:ext cx="100191" cy="10439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13"/>
                </a:p>
              </p:txBody>
            </p:sp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id="{C232F637-E25B-4DB1-AF55-D041FF5A88E4}"/>
                    </a:ext>
                  </a:extLst>
                </p:cNvPr>
                <p:cNvSpPr/>
                <p:nvPr/>
              </p:nvSpPr>
              <p:spPr>
                <a:xfrm>
                  <a:off x="1769134" y="3892092"/>
                  <a:ext cx="504736" cy="2590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ko-KR" altLang="en-US" sz="471" b="1">
                      <a:solidFill>
                        <a:schemeClr val="accent1"/>
                      </a:solidFill>
                    </a:rPr>
                    <a:t>수신기</a:t>
                  </a:r>
                  <a:endParaRPr lang="ko-KR" altLang="en-US" sz="471"/>
                </a:p>
              </p:txBody>
            </p:sp>
          </p:grpSp>
          <p:pic>
            <p:nvPicPr>
              <p:cNvPr id="63" name="그래픽 62">
                <a:extLst>
                  <a:ext uri="{FF2B5EF4-FFF2-40B4-BE49-F238E27FC236}">
                    <a16:creationId xmlns:a16="http://schemas.microsoft.com/office/drawing/2014/main" id="{097C6083-A0E0-4810-91AE-454598B37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contrast="27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3841231" y="3441359"/>
                <a:ext cx="467975" cy="352208"/>
              </a:xfrm>
              <a:prstGeom prst="rect">
                <a:avLst/>
              </a:prstGeom>
            </p:spPr>
          </p:pic>
          <p:pic>
            <p:nvPicPr>
              <p:cNvPr id="64" name="그래픽 63">
                <a:extLst>
                  <a:ext uri="{FF2B5EF4-FFF2-40B4-BE49-F238E27FC236}">
                    <a16:creationId xmlns:a16="http://schemas.microsoft.com/office/drawing/2014/main" id="{84F3A5DF-20DC-4B3E-9D3F-003776877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contrast="27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2604070" y="3441359"/>
                <a:ext cx="467975" cy="352208"/>
              </a:xfrm>
              <a:prstGeom prst="rect">
                <a:avLst/>
              </a:prstGeom>
            </p:spPr>
          </p:pic>
          <p:pic>
            <p:nvPicPr>
              <p:cNvPr id="65" name="그래픽 64">
                <a:extLst>
                  <a:ext uri="{FF2B5EF4-FFF2-40B4-BE49-F238E27FC236}">
                    <a16:creationId xmlns:a16="http://schemas.microsoft.com/office/drawing/2014/main" id="{932D95AF-0902-41F0-A19A-B9072ED0B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contrast="27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5070983" y="3448082"/>
                <a:ext cx="467975" cy="352208"/>
              </a:xfrm>
              <a:prstGeom prst="rect">
                <a:avLst/>
              </a:prstGeom>
            </p:spPr>
          </p:pic>
          <p:pic>
            <p:nvPicPr>
              <p:cNvPr id="66" name="_x232215048" descr="EMB000059e01dc4">
                <a:extLst>
                  <a:ext uri="{FF2B5EF4-FFF2-40B4-BE49-F238E27FC236}">
                    <a16:creationId xmlns:a16="http://schemas.microsoft.com/office/drawing/2014/main" id="{438BAB2F-D282-40D8-BD3E-7E18FD4C19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597" t="10878" b="31699"/>
              <a:stretch/>
            </p:blipFill>
            <p:spPr bwMode="auto">
              <a:xfrm>
                <a:off x="5702877" y="2850699"/>
                <a:ext cx="1122970" cy="18169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말풍선: 모서리가 둥근 사각형 66">
                <a:extLst>
                  <a:ext uri="{FF2B5EF4-FFF2-40B4-BE49-F238E27FC236}">
                    <a16:creationId xmlns:a16="http://schemas.microsoft.com/office/drawing/2014/main" id="{57C41C68-44A6-4017-9F70-0A90EB0CECF9}"/>
                  </a:ext>
                </a:extLst>
              </p:cNvPr>
              <p:cNvSpPr/>
              <p:nvPr/>
            </p:nvSpPr>
            <p:spPr>
              <a:xfrm>
                <a:off x="6675966" y="3021897"/>
                <a:ext cx="1810809" cy="617219"/>
              </a:xfrm>
              <a:prstGeom prst="wedgeRoundRectCallout">
                <a:avLst>
                  <a:gd name="adj1" fmla="val -50520"/>
                  <a:gd name="adj2" fmla="val 75850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13"/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F77F9DA1-2074-43FC-B850-548B835E3E8C}"/>
                  </a:ext>
                </a:extLst>
              </p:cNvPr>
              <p:cNvSpPr/>
              <p:nvPr/>
            </p:nvSpPr>
            <p:spPr>
              <a:xfrm>
                <a:off x="6651364" y="3102497"/>
                <a:ext cx="1914123" cy="4125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base" latinLnBrk="1">
                  <a:lnSpc>
                    <a:spcPct val="160000"/>
                  </a:lnSpc>
                </a:pPr>
                <a:r>
                  <a:rPr lang="en-US" altLang="ko-KR" sz="785" kern="0">
                    <a:solidFill>
                      <a:schemeClr val="accent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000</a:t>
                </a:r>
                <a:r>
                  <a:rPr lang="ko-KR" altLang="en-US" sz="785" kern="0">
                    <a:solidFill>
                      <a:schemeClr val="accent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학생이 하교하였습니다</a:t>
                </a:r>
                <a:r>
                  <a:rPr lang="en-US" altLang="ko-KR" sz="785" kern="0">
                    <a:solidFill>
                      <a:schemeClr val="accent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.</a:t>
                </a:r>
              </a:p>
            </p:txBody>
          </p:sp>
          <p:sp>
            <p:nvSpPr>
              <p:cNvPr id="69" name="Rectangle 2">
                <a:extLst>
                  <a:ext uri="{FF2B5EF4-FFF2-40B4-BE49-F238E27FC236}">
                    <a16:creationId xmlns:a16="http://schemas.microsoft.com/office/drawing/2014/main" id="{E4119EBA-DB85-4AAE-852E-8410BF317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3568" y="4437968"/>
                <a:ext cx="3036761" cy="7616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71775" tIns="35887" rIns="71775" bIns="35887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학생 등</a:t>
                </a:r>
                <a:r>
                  <a:rPr lang="en-US" altLang="ko-KR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, </a:t>
                </a:r>
                <a:r>
                  <a:rPr lang="ko-KR" altLang="en-US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하교 시 </a:t>
                </a:r>
                <a:endParaRPr lang="en-US" altLang="ko-KR" sz="942" kern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Tcall </a:t>
                </a:r>
                <a:r>
                  <a:rPr lang="ko-KR" altLang="en-US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교원안심번호</a:t>
                </a:r>
                <a:r>
                  <a:rPr lang="en-US" altLang="ko-KR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</a:t>
                </a:r>
                <a:r>
                  <a:rPr lang="ko-KR" altLang="en-US" sz="942" b="1" kern="0">
                    <a:solidFill>
                      <a:srgbClr val="FF0000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앱 푸시 알림</a:t>
                </a:r>
                <a:r>
                  <a:rPr lang="ko-KR" altLang="en-US" sz="942" kern="0"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 제공</a:t>
                </a:r>
                <a:endParaRPr lang="ko-KR" altLang="en-US" sz="942"/>
              </a:p>
            </p:txBody>
          </p:sp>
        </p:grpSp>
      </p:grp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36347E2E-7BB0-45D3-9DD1-FF41A5BED66B}"/>
              </a:ext>
            </a:extLst>
          </p:cNvPr>
          <p:cNvSpPr/>
          <p:nvPr/>
        </p:nvSpPr>
        <p:spPr>
          <a:xfrm>
            <a:off x="494576" y="2771775"/>
            <a:ext cx="2003542" cy="3891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13"/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8D145CDB-D8F9-4474-B103-4E435851C408}"/>
              </a:ext>
            </a:extLst>
          </p:cNvPr>
          <p:cNvSpPr/>
          <p:nvPr/>
        </p:nvSpPr>
        <p:spPr>
          <a:xfrm>
            <a:off x="517731" y="4742863"/>
            <a:ext cx="2003542" cy="3891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775" tIns="35887" rIns="71775" bIns="358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13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4A7C7-CD49-4D1D-89D4-9A9583799728}"/>
              </a:ext>
            </a:extLst>
          </p:cNvPr>
          <p:cNvSpPr txBox="1"/>
          <p:nvPr/>
        </p:nvSpPr>
        <p:spPr>
          <a:xfrm>
            <a:off x="494576" y="2831939"/>
            <a:ext cx="2026697" cy="30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13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등</a:t>
            </a:r>
            <a:r>
              <a:rPr lang="en-US" altLang="ko-KR" sz="1413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, </a:t>
            </a:r>
            <a:r>
              <a:rPr lang="ko-KR" altLang="en-US" sz="1413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하교 알림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F3229B1-C280-46B3-8215-F4F9D58C95F1}"/>
              </a:ext>
            </a:extLst>
          </p:cNvPr>
          <p:cNvSpPr txBox="1"/>
          <p:nvPr/>
        </p:nvSpPr>
        <p:spPr>
          <a:xfrm>
            <a:off x="517731" y="4807948"/>
            <a:ext cx="2003542" cy="30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13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위험 반경 제한 알림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2385380-442E-40AA-BF1C-8E419562EDEB}"/>
              </a:ext>
            </a:extLst>
          </p:cNvPr>
          <p:cNvSpPr/>
          <p:nvPr/>
        </p:nvSpPr>
        <p:spPr>
          <a:xfrm>
            <a:off x="2642218" y="1527572"/>
            <a:ext cx="445956" cy="333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70" b="1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 </a:t>
            </a:r>
            <a:endParaRPr lang="ko-KR" altLang="en-US" sz="1570">
              <a:solidFill>
                <a:srgbClr val="FF0000"/>
              </a:solidFill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EB466699-DF55-41B5-ABC7-BADEAAD3DA05}"/>
              </a:ext>
            </a:extLst>
          </p:cNvPr>
          <p:cNvSpPr/>
          <p:nvPr/>
        </p:nvSpPr>
        <p:spPr>
          <a:xfrm>
            <a:off x="2652186" y="1527572"/>
            <a:ext cx="445956" cy="333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70" b="1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 </a:t>
            </a:r>
            <a:endParaRPr lang="ko-KR" altLang="en-US" sz="1570">
              <a:solidFill>
                <a:srgbClr val="FF0000"/>
              </a:solidFill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FE2FFEE2-193C-4FAC-BA0C-C33EBFC68E82}"/>
              </a:ext>
            </a:extLst>
          </p:cNvPr>
          <p:cNvSpPr/>
          <p:nvPr/>
        </p:nvSpPr>
        <p:spPr>
          <a:xfrm>
            <a:off x="2690516" y="3428528"/>
            <a:ext cx="445956" cy="333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70" b="1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2. </a:t>
            </a:r>
            <a:endParaRPr lang="ko-KR" altLang="en-US" sz="1570">
              <a:solidFill>
                <a:srgbClr val="FF0000"/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2A4333F-5DBC-4C6D-90D4-B4F98278CC8C}"/>
              </a:ext>
            </a:extLst>
          </p:cNvPr>
          <p:cNvSpPr/>
          <p:nvPr/>
        </p:nvSpPr>
        <p:spPr>
          <a:xfrm>
            <a:off x="5879158" y="1301912"/>
            <a:ext cx="1556836" cy="330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lnSpc>
                <a:spcPct val="160000"/>
              </a:lnSpc>
            </a:pPr>
            <a:r>
              <a:rPr lang="en-US" altLang="ko-KR" sz="1100" kern="0">
                <a:solidFill>
                  <a:schemeClr val="accent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2024</a:t>
            </a:r>
            <a:r>
              <a:rPr lang="ko-KR" altLang="en-US" sz="1100" kern="0">
                <a:solidFill>
                  <a:schemeClr val="accent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년 업데이트 예정</a:t>
            </a:r>
            <a:endParaRPr lang="en-US" altLang="ko-KR" sz="1100" kern="0">
              <a:solidFill>
                <a:schemeClr val="accent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FA537B22-B1BB-481C-A657-73E9E6517E47}"/>
              </a:ext>
            </a:extLst>
          </p:cNvPr>
          <p:cNvGrpSpPr/>
          <p:nvPr/>
        </p:nvGrpSpPr>
        <p:grpSpPr>
          <a:xfrm>
            <a:off x="6245847" y="230729"/>
            <a:ext cx="1131379" cy="349751"/>
            <a:chOff x="2133648" y="143581"/>
            <a:chExt cx="2120108" cy="661344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8B616414-1C63-46FD-A30C-D6A01B80A5BA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84" name="그림 83">
                <a:extLst>
                  <a:ext uri="{FF2B5EF4-FFF2-40B4-BE49-F238E27FC236}">
                    <a16:creationId xmlns:a16="http://schemas.microsoft.com/office/drawing/2014/main" id="{99E21F96-6C36-4FD1-A806-89F963E6AD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8785F91-008D-4C58-99B3-9812796957BF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7437A69F-0947-465A-9517-617647C60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456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2">
            <a:extLst>
              <a:ext uri="{FF2B5EF4-FFF2-40B4-BE49-F238E27FC236}">
                <a16:creationId xmlns:a16="http://schemas.microsoft.com/office/drawing/2014/main" id="{1B40A15F-1636-4BAA-BE9C-E9288D395F53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68E42-14DF-4411-A60E-B3B825DF76E3}"/>
              </a:ext>
            </a:extLst>
          </p:cNvPr>
          <p:cNvSpPr txBox="1"/>
          <p:nvPr/>
        </p:nvSpPr>
        <p:spPr>
          <a:xfrm>
            <a:off x="312419" y="1130489"/>
            <a:ext cx="7463155" cy="395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Tcall </a:t>
            </a:r>
            <a:r>
              <a:rPr lang="ko-KR" altLang="en-US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교원안심번호</a:t>
            </a: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는 교원의 개인정보 보호와 교권침해 예방을 위해 개발된 서비스입니다</a:t>
            </a:r>
            <a:r>
              <a:rPr lang="en-US" altLang="ko-KR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 </a:t>
            </a:r>
            <a:r>
              <a:rPr lang="en-US" altLang="ko-KR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Tcall </a:t>
            </a:r>
            <a:r>
              <a:rPr lang="ko-KR" altLang="en-US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교원안심번호</a:t>
            </a: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사용으로 교육활동에 더욱 집중할 수 있고 불필요한 민원이나 스트레스를 줄일수있습니다</a:t>
            </a:r>
            <a:r>
              <a:rPr lang="en-US" altLang="ko-KR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 </a:t>
            </a:r>
            <a:r>
              <a:rPr lang="en-US" altLang="ko-KR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Tcall </a:t>
            </a:r>
            <a:r>
              <a:rPr lang="ko-KR" altLang="en-US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교원안심번호</a:t>
            </a: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는</a:t>
            </a:r>
            <a:endParaRPr lang="en-US" altLang="ko-KR" sz="160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단순히 선생님과 학부모에 단절을 하는 것이 아니라</a:t>
            </a:r>
            <a:endParaRPr lang="en-US" altLang="ko-KR" sz="160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자연스럽게</a:t>
            </a:r>
            <a:r>
              <a:rPr lang="en-US" altLang="ko-KR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학부모는 존중받고 선생님은 존경받는 플랫폼으로 발전하고 있습니다</a:t>
            </a:r>
            <a:r>
              <a:rPr lang="en-US" altLang="ko-KR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이에 </a:t>
            </a:r>
            <a:r>
              <a:rPr lang="en-US" altLang="ko-KR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Tcall </a:t>
            </a:r>
            <a:r>
              <a:rPr lang="ko-KR" altLang="en-US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교원안심번호</a:t>
            </a: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는 존경 받는 교권</a:t>
            </a:r>
            <a:r>
              <a:rPr lang="en-US" altLang="ko-KR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존중 받는 교육 환경에 이바지하는</a:t>
            </a:r>
            <a:endParaRPr lang="en-US" altLang="ko-KR" sz="160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Tcall </a:t>
            </a:r>
            <a:r>
              <a:rPr lang="ko-KR" altLang="en-US" sz="1600">
                <a:solidFill>
                  <a:schemeClr val="accent1">
                    <a:lumMod val="7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교원안심번호</a:t>
            </a: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로 발전하겠습니다</a:t>
            </a:r>
            <a:r>
              <a:rPr lang="en-US" altLang="ko-KR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감사합니다</a:t>
            </a:r>
            <a:r>
              <a:rPr lang="en-US" altLang="ko-KR" sz="160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.</a:t>
            </a:r>
            <a:endParaRPr lang="ko-KR" altLang="en-US" sz="160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D2DD9052-38E4-419B-907A-6732B26AF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7" y="65791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결론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8B29517-8C47-45DE-A0C7-057B2E35D2D2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97542630-DB2C-4091-BD38-7B01B4A3FF53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15D7FDFB-89F1-47CE-989F-3363412EF0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A6CDC1-BE0B-491C-8AD6-B75A4E3891F8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B45C30A-90E0-42C7-A37B-F9142B65A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755942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>
            <a:extLst>
              <a:ext uri="{FF2B5EF4-FFF2-40B4-BE49-F238E27FC236}">
                <a16:creationId xmlns:a16="http://schemas.microsoft.com/office/drawing/2014/main" id="{85906249-7433-4E9C-8F63-C7EB86BA4C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1033" y="550448"/>
            <a:ext cx="5573508" cy="280447"/>
          </a:xfrm>
        </p:spPr>
        <p:txBody>
          <a:bodyPr/>
          <a:lstStyle/>
          <a:p>
            <a:pPr algn="ctr">
              <a:defRPr/>
            </a:pPr>
            <a:r>
              <a:rPr lang="ko-KR" altLang="en-US" sz="2800"/>
              <a:t>㈜</a:t>
            </a:r>
            <a:r>
              <a:rPr lang="ko-KR" altLang="en-US" sz="28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세이프어드바이져</a:t>
            </a:r>
            <a:endParaRPr lang="en-US" altLang="ko-KR" sz="28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4" name="object 7">
            <a:extLst>
              <a:ext uri="{FF2B5EF4-FFF2-40B4-BE49-F238E27FC236}">
                <a16:creationId xmlns:a16="http://schemas.microsoft.com/office/drawing/2014/main" id="{BADD5ED3-7C89-4DE8-9697-884A459A6F53}"/>
              </a:ext>
            </a:extLst>
          </p:cNvPr>
          <p:cNvGrpSpPr/>
          <p:nvPr/>
        </p:nvGrpSpPr>
        <p:grpSpPr>
          <a:xfrm>
            <a:off x="5440595" y="278264"/>
            <a:ext cx="1056572" cy="670433"/>
            <a:chOff x="4123728" y="1413040"/>
            <a:chExt cx="5020054" cy="2956558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1DC0AB10-6E57-473F-9A8F-7F795B4A8A1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3728" y="1413040"/>
              <a:ext cx="5020054" cy="2956558"/>
            </a:xfrm>
            <a:prstGeom prst="rect">
              <a:avLst/>
            </a:prstGeom>
          </p:spPr>
        </p:pic>
        <p:pic>
          <p:nvPicPr>
            <p:cNvPr id="6" name="object 9">
              <a:extLst>
                <a:ext uri="{FF2B5EF4-FFF2-40B4-BE49-F238E27FC236}">
                  <a16:creationId xmlns:a16="http://schemas.microsoft.com/office/drawing/2014/main" id="{49BA79CD-15FC-4B23-A924-0297EF35EC1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3905" y="1514614"/>
              <a:ext cx="4777295" cy="2710472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D5468120-5CB0-4E12-AC32-4A80CEF59C6E}"/>
              </a:ext>
            </a:extLst>
          </p:cNvPr>
          <p:cNvGrpSpPr/>
          <p:nvPr/>
        </p:nvGrpSpPr>
        <p:grpSpPr>
          <a:xfrm>
            <a:off x="290675" y="1484316"/>
            <a:ext cx="4231897" cy="1697411"/>
            <a:chOff x="1318970" y="2312019"/>
            <a:chExt cx="5327650" cy="2661518"/>
          </a:xfrm>
        </p:grpSpPr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A1391491-CEFC-4D0B-9968-0E0D663E2383}"/>
                </a:ext>
              </a:extLst>
            </p:cNvPr>
            <p:cNvSpPr txBox="1"/>
            <p:nvPr/>
          </p:nvSpPr>
          <p:spPr>
            <a:xfrm>
              <a:off x="1672697" y="2312019"/>
              <a:ext cx="2542722" cy="784327"/>
            </a:xfrm>
            <a:prstGeom prst="rect">
              <a:avLst/>
            </a:prstGeom>
          </p:spPr>
          <p:txBody>
            <a:bodyPr vert="horz" wrap="square" lIns="0" tIns="7695" rIns="0" bIns="0" rtlCol="0">
              <a:spAutoFit/>
            </a:bodyPr>
            <a:lstStyle/>
            <a:p>
              <a:pPr marL="8100">
                <a:spcBef>
                  <a:spcPts val="61"/>
                </a:spcBef>
              </a:pPr>
              <a:r>
                <a:rPr sz="1600" spc="108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대표</a:t>
              </a:r>
              <a:r>
                <a:rPr lang="ko-KR" altLang="en-US" sz="1600" spc="108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이</a:t>
              </a:r>
              <a:r>
                <a:rPr sz="1600" spc="108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사</a:t>
              </a:r>
              <a:r>
                <a:rPr sz="1600" spc="29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 </a:t>
              </a:r>
              <a:r>
                <a:rPr sz="1600" spc="-22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 </a:t>
              </a:r>
              <a:r>
                <a:rPr lang="ko-KR" altLang="en-US" sz="1600" spc="-22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이 </a:t>
              </a:r>
              <a:r>
                <a:rPr sz="1600" spc="-45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희</a:t>
              </a:r>
              <a:r>
                <a:rPr sz="1600" spc="-22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 </a:t>
              </a:r>
              <a:r>
                <a:rPr sz="1600" spc="-45" dirty="0">
                  <a:solidFill>
                    <a:srgbClr val="3A3C8E"/>
                  </a:solidFill>
                  <a:latin typeface="에스코어 드림 8 Heavy" panose="020B0903030302020204" pitchFamily="34" charset="-127"/>
                  <a:ea typeface="에스코어 드림 8 Heavy" panose="020B0903030302020204" pitchFamily="34" charset="-127"/>
                  <a:cs typeface="에스코어 드림 3 Light"/>
                </a:rPr>
                <a:t>권</a:t>
              </a:r>
              <a:endParaRPr sz="1600">
                <a:latin typeface="에스코어 드림 8 Heavy" panose="020B0903030302020204" pitchFamily="34" charset="-127"/>
                <a:ea typeface="에스코어 드림 8 Heavy" panose="020B0903030302020204" pitchFamily="34" charset="-127"/>
                <a:cs typeface="에스코어 드림 3 Light"/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0DA3CB32-45C8-42A5-BD6E-8E4B8266A8A4}"/>
                </a:ext>
              </a:extLst>
            </p:cNvPr>
            <p:cNvSpPr txBox="1"/>
            <p:nvPr/>
          </p:nvSpPr>
          <p:spPr>
            <a:xfrm>
              <a:off x="2562454" y="3148566"/>
              <a:ext cx="1709719" cy="233194"/>
            </a:xfrm>
            <a:prstGeom prst="rect">
              <a:avLst/>
            </a:prstGeom>
          </p:spPr>
          <p:txBody>
            <a:bodyPr vert="horz" wrap="square" lIns="0" tIns="10124" rIns="0" bIns="0" rtlCol="0">
              <a:spAutoFit/>
            </a:bodyPr>
            <a:lstStyle/>
            <a:p>
              <a:pPr marL="8100">
                <a:spcBef>
                  <a:spcPts val="80"/>
                </a:spcBef>
              </a:pPr>
              <a:r>
                <a:rPr sz="900" spc="-6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403-87-01005</a:t>
              </a:r>
              <a:endParaRPr sz="90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에스코어 드림 3 Light"/>
              </a:endParaRPr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959692BC-5754-4A39-A3A0-EB26DFCEBA11}"/>
                </a:ext>
              </a:extLst>
            </p:cNvPr>
            <p:cNvSpPr txBox="1"/>
            <p:nvPr/>
          </p:nvSpPr>
          <p:spPr>
            <a:xfrm>
              <a:off x="2562454" y="3626716"/>
              <a:ext cx="2109469" cy="450360"/>
            </a:xfrm>
            <a:prstGeom prst="rect">
              <a:avLst/>
            </a:prstGeom>
          </p:spPr>
          <p:txBody>
            <a:bodyPr vert="horz" wrap="square" lIns="0" tIns="10124" rIns="0" bIns="0" rtlCol="0">
              <a:spAutoFit/>
            </a:bodyPr>
            <a:lstStyle/>
            <a:p>
              <a:pPr marL="8100">
                <a:spcBef>
                  <a:spcPts val="80"/>
                </a:spcBef>
              </a:pPr>
              <a:r>
                <a:rPr sz="900" spc="-26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교육서비스,</a:t>
              </a:r>
              <a:r>
                <a:rPr sz="900" spc="-13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 </a:t>
              </a:r>
              <a:r>
                <a:rPr sz="900" spc="-3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IT,</a:t>
              </a:r>
              <a:r>
                <a:rPr sz="900" spc="-1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 </a:t>
              </a:r>
              <a:r>
                <a:rPr sz="900" spc="-29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융복합,</a:t>
              </a:r>
              <a:r>
                <a:rPr sz="900" spc="-10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 </a:t>
              </a:r>
              <a:r>
                <a:rPr sz="900" spc="-19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안심번호</a:t>
              </a:r>
              <a:endParaRPr sz="90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에스코어 드림 3 Light"/>
              </a:endParaRPr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43253851-B566-4B37-AAEE-D81ADB4A2EAF}"/>
                </a:ext>
              </a:extLst>
            </p:cNvPr>
            <p:cNvSpPr txBox="1"/>
            <p:nvPr/>
          </p:nvSpPr>
          <p:spPr>
            <a:xfrm>
              <a:off x="1666347" y="3148875"/>
              <a:ext cx="591819" cy="450360"/>
            </a:xfrm>
            <a:prstGeom prst="rect">
              <a:avLst/>
            </a:prstGeom>
          </p:spPr>
          <p:txBody>
            <a:bodyPr vert="horz" wrap="square" lIns="0" tIns="10124" rIns="0" bIns="0" rtlCol="0">
              <a:spAutoFit/>
            </a:bodyPr>
            <a:lstStyle/>
            <a:p>
              <a:pPr marL="8100">
                <a:spcBef>
                  <a:spcPts val="80"/>
                </a:spcBef>
              </a:pPr>
              <a:r>
                <a:rPr sz="900" spc="-1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사</a:t>
              </a:r>
              <a:r>
                <a:rPr sz="900" spc="96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 </a:t>
              </a:r>
              <a:r>
                <a:rPr sz="900" spc="-1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업</a:t>
              </a:r>
              <a:r>
                <a:rPr sz="900" spc="9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 </a:t>
              </a:r>
              <a:r>
                <a:rPr sz="900" spc="-1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자</a:t>
              </a:r>
              <a:endParaRPr sz="90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에스코어 드림 3 Light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0C4FBB96-BAA5-4928-A4E2-C7EA2F83B5AB}"/>
                </a:ext>
              </a:extLst>
            </p:cNvPr>
            <p:cNvSpPr txBox="1"/>
            <p:nvPr/>
          </p:nvSpPr>
          <p:spPr>
            <a:xfrm>
              <a:off x="1666347" y="3627027"/>
              <a:ext cx="598170" cy="450360"/>
            </a:xfrm>
            <a:prstGeom prst="rect">
              <a:avLst/>
            </a:prstGeom>
          </p:spPr>
          <p:txBody>
            <a:bodyPr vert="horz" wrap="square" lIns="0" tIns="10124" rIns="0" bIns="0" rtlCol="0">
              <a:spAutoFit/>
            </a:bodyPr>
            <a:lstStyle/>
            <a:p>
              <a:pPr marL="8100">
                <a:spcBef>
                  <a:spcPts val="80"/>
                </a:spcBef>
              </a:pPr>
              <a:r>
                <a:rPr sz="900" spc="-1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사업분야</a:t>
              </a:r>
              <a:endParaRPr sz="90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에스코어 드림 3 Light"/>
              </a:endParaRPr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8A2DFADE-CB17-4717-B814-D931C8BB8660}"/>
                </a:ext>
              </a:extLst>
            </p:cNvPr>
            <p:cNvSpPr txBox="1"/>
            <p:nvPr/>
          </p:nvSpPr>
          <p:spPr>
            <a:xfrm>
              <a:off x="1666347" y="4105178"/>
              <a:ext cx="591819" cy="450360"/>
            </a:xfrm>
            <a:prstGeom prst="rect">
              <a:avLst/>
            </a:prstGeom>
          </p:spPr>
          <p:txBody>
            <a:bodyPr vert="horz" wrap="square" lIns="0" tIns="10124" rIns="0" bIns="0" rtlCol="0">
              <a:spAutoFit/>
            </a:bodyPr>
            <a:lstStyle/>
            <a:p>
              <a:pPr marL="8100">
                <a:spcBef>
                  <a:spcPts val="80"/>
                </a:spcBef>
              </a:pPr>
              <a:r>
                <a:rPr sz="900" spc="-1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소</a:t>
              </a:r>
              <a:r>
                <a:rPr sz="900" spc="96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 </a:t>
              </a:r>
              <a:r>
                <a:rPr sz="900" spc="-1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재</a:t>
              </a:r>
              <a:r>
                <a:rPr sz="900" spc="9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 </a:t>
              </a:r>
              <a:r>
                <a:rPr sz="900" spc="-19" dirty="0">
                  <a:solidFill>
                    <a:srgbClr val="3A3C8E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에스코어 드림 3 Light"/>
                </a:rPr>
                <a:t>지</a:t>
              </a:r>
              <a:endParaRPr sz="90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에스코어 드림 3 Light"/>
              </a:endParaRPr>
            </a:p>
          </p:txBody>
        </p:sp>
        <p:sp>
          <p:nvSpPr>
            <p:cNvPr id="14" name="object 21">
              <a:extLst>
                <a:ext uri="{FF2B5EF4-FFF2-40B4-BE49-F238E27FC236}">
                  <a16:creationId xmlns:a16="http://schemas.microsoft.com/office/drawing/2014/main" id="{4E3666FF-1085-4E8F-8984-EF8B8CDD8EB6}"/>
                </a:ext>
              </a:extLst>
            </p:cNvPr>
            <p:cNvSpPr/>
            <p:nvPr/>
          </p:nvSpPr>
          <p:spPr>
            <a:xfrm>
              <a:off x="1318970" y="2786095"/>
              <a:ext cx="5327650" cy="72535"/>
            </a:xfrm>
            <a:custGeom>
              <a:avLst/>
              <a:gdLst/>
              <a:ahLst/>
              <a:cxnLst/>
              <a:rect l="l" t="t" r="r" b="b"/>
              <a:pathLst>
                <a:path w="9224010">
                  <a:moveTo>
                    <a:pt x="0" y="0"/>
                  </a:moveTo>
                  <a:lnTo>
                    <a:pt x="9223514" y="0"/>
                  </a:lnTo>
                </a:path>
              </a:pathLst>
            </a:custGeom>
            <a:ln w="9525">
              <a:solidFill>
                <a:srgbClr val="3A3C8B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A327196-7273-43CD-B465-1D63EBDD383C}"/>
                </a:ext>
              </a:extLst>
            </p:cNvPr>
            <p:cNvSpPr txBox="1"/>
            <p:nvPr/>
          </p:nvSpPr>
          <p:spPr>
            <a:xfrm>
              <a:off x="2562454" y="4019934"/>
              <a:ext cx="3419437" cy="651339"/>
            </a:xfrm>
            <a:prstGeom prst="rect">
              <a:avLst/>
            </a:prstGeom>
          </p:spPr>
          <p:txBody>
            <a:bodyPr vert="horz" wrap="square" lIns="0" tIns="10124" rIns="0" bIns="0" rtlCol="0">
              <a:spAutoFit/>
            </a:bodyPr>
            <a:lstStyle/>
            <a:p>
              <a:pPr marL="8100">
                <a:lnSpc>
                  <a:spcPct val="150000"/>
                </a:lnSpc>
                <a:spcBef>
                  <a:spcPts val="80"/>
                </a:spcBef>
              </a:pPr>
              <a:r>
                <a:rPr lang="ko-KR" altLang="en-US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서울시 강남구 강남대로</a:t>
              </a:r>
              <a:r>
                <a:rPr lang="en-US" altLang="ko-KR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62</a:t>
              </a:r>
              <a:r>
                <a:rPr lang="ko-KR" altLang="en-US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길 </a:t>
              </a:r>
              <a:r>
                <a:rPr lang="en-US" altLang="ko-KR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3 </a:t>
              </a:r>
              <a:r>
                <a:rPr lang="ko-KR" altLang="en-US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한진빌딩 </a:t>
              </a:r>
              <a:r>
                <a:rPr lang="en-US" altLang="ko-KR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7</a:t>
              </a:r>
              <a:r>
                <a:rPr lang="ko-KR" altLang="en-US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층</a:t>
              </a:r>
              <a:endParaRPr lang="en-US" altLang="ko-KR" sz="900" spc="-19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한컴 고딕"/>
              </a:endParaRPr>
            </a:p>
            <a:p>
              <a:pPr marL="8100">
                <a:lnSpc>
                  <a:spcPct val="150000"/>
                </a:lnSpc>
                <a:spcBef>
                  <a:spcPts val="80"/>
                </a:spcBef>
              </a:pPr>
              <a:r>
                <a:rPr lang="ko-KR" altLang="en-US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전라도 지사</a:t>
              </a:r>
              <a:r>
                <a:rPr lang="en-US" altLang="ko-KR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: </a:t>
              </a:r>
              <a:r>
                <a:rPr lang="ko-KR" altLang="en-US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전라북도 전주시 덕진구 기지로 </a:t>
              </a:r>
              <a:r>
                <a:rPr lang="en-US" altLang="ko-KR" sz="900" spc="-19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한컴 고딕"/>
                </a:rPr>
                <a:t>77</a:t>
              </a:r>
              <a:endParaRPr sz="90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한컴 고딕"/>
              </a:endParaRPr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24267760-A319-4173-B400-588A7D2A7544}"/>
                </a:ext>
              </a:extLst>
            </p:cNvPr>
            <p:cNvSpPr txBox="1"/>
            <p:nvPr/>
          </p:nvSpPr>
          <p:spPr>
            <a:xfrm>
              <a:off x="2562454" y="4740343"/>
              <a:ext cx="3419438" cy="233194"/>
            </a:xfrm>
            <a:prstGeom prst="rect">
              <a:avLst/>
            </a:prstGeom>
          </p:spPr>
          <p:txBody>
            <a:bodyPr vert="horz" wrap="square" lIns="0" tIns="10124" rIns="0" bIns="0" rtlCol="0">
              <a:spAutoFit/>
            </a:bodyPr>
            <a:lstStyle/>
            <a:p>
              <a:pPr marL="8100">
                <a:spcBef>
                  <a:spcPts val="80"/>
                </a:spcBef>
              </a:pPr>
              <a:endParaRPr sz="900"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한컴 고딕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2692899D-D0CE-485D-80F1-92E463DAB8C8}"/>
              </a:ext>
            </a:extLst>
          </p:cNvPr>
          <p:cNvGrpSpPr/>
          <p:nvPr/>
        </p:nvGrpSpPr>
        <p:grpSpPr>
          <a:xfrm>
            <a:off x="1278408" y="386873"/>
            <a:ext cx="1048224" cy="549427"/>
            <a:chOff x="2133648" y="143581"/>
            <a:chExt cx="1658717" cy="871843"/>
          </a:xfrm>
        </p:grpSpPr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4C3B05B2-3BA1-4CF1-A142-34014E3A7DE5}"/>
                </a:ext>
              </a:extLst>
            </p:cNvPr>
            <p:cNvGrpSpPr/>
            <p:nvPr/>
          </p:nvGrpSpPr>
          <p:grpSpPr>
            <a:xfrm>
              <a:off x="2444401" y="165464"/>
              <a:ext cx="1347964" cy="849960"/>
              <a:chOff x="1756165" y="164615"/>
              <a:chExt cx="1347964" cy="849960"/>
            </a:xfrm>
          </p:grpSpPr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DE14D564-17AA-4A5F-9394-04064A1E56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68B93-DEC3-405A-842C-69B3D6D95FB2}"/>
                  </a:ext>
                </a:extLst>
              </p:cNvPr>
              <p:cNvSpPr txBox="1"/>
              <p:nvPr/>
            </p:nvSpPr>
            <p:spPr>
              <a:xfrm>
                <a:off x="1756165" y="721543"/>
                <a:ext cx="1347964" cy="293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6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10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46DDA7F6-7A65-4A76-98CD-B6031991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5812D976-F65C-498A-858A-2190C48D09DB}"/>
              </a:ext>
            </a:extLst>
          </p:cNvPr>
          <p:cNvGrpSpPr/>
          <p:nvPr/>
        </p:nvGrpSpPr>
        <p:grpSpPr>
          <a:xfrm>
            <a:off x="5231618" y="1162845"/>
            <a:ext cx="1465599" cy="2284813"/>
            <a:chOff x="1169479" y="1647825"/>
            <a:chExt cx="2995041" cy="4800600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024CCEED-FA4A-4648-B939-8441F8784DC7}"/>
                </a:ext>
              </a:extLst>
            </p:cNvPr>
            <p:cNvGrpSpPr/>
            <p:nvPr/>
          </p:nvGrpSpPr>
          <p:grpSpPr>
            <a:xfrm>
              <a:off x="1169479" y="1647825"/>
              <a:ext cx="2995041" cy="4800600"/>
              <a:chOff x="1627632" y="2965704"/>
              <a:chExt cx="2180082" cy="3464814"/>
            </a:xfrm>
          </p:grpSpPr>
          <p:pic>
            <p:nvPicPr>
              <p:cNvPr id="46" name="object 12">
                <a:extLst>
                  <a:ext uri="{FF2B5EF4-FFF2-40B4-BE49-F238E27FC236}">
                    <a16:creationId xmlns:a16="http://schemas.microsoft.com/office/drawing/2014/main" id="{F9D68F97-92CB-4150-B4F1-84B6B317A7F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627632" y="2965704"/>
                <a:ext cx="2180082" cy="3464814"/>
              </a:xfrm>
              <a:prstGeom prst="rect">
                <a:avLst/>
              </a:prstGeom>
            </p:spPr>
          </p:pic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71020357-F92B-47BD-A530-0A977188A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863" y="3423174"/>
                <a:ext cx="1418187" cy="2452989"/>
              </a:xfrm>
              <a:prstGeom prst="rect">
                <a:avLst/>
              </a:prstGeom>
            </p:spPr>
          </p:pic>
        </p:grp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70A04671-DE89-495A-9CB8-075D74293F24}"/>
                </a:ext>
              </a:extLst>
            </p:cNvPr>
            <p:cNvSpPr/>
            <p:nvPr/>
          </p:nvSpPr>
          <p:spPr>
            <a:xfrm>
              <a:off x="1828800" y="3906837"/>
              <a:ext cx="752475" cy="282575"/>
            </a:xfrm>
            <a:prstGeom prst="rect">
              <a:avLst/>
            </a:prstGeom>
            <a:solidFill>
              <a:srgbClr val="A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0BDF41FE-7A2B-4B3E-9D59-09050DC18854}"/>
                </a:ext>
              </a:extLst>
            </p:cNvPr>
            <p:cNvSpPr/>
            <p:nvPr/>
          </p:nvSpPr>
          <p:spPr>
            <a:xfrm>
              <a:off x="1722072" y="5356075"/>
              <a:ext cx="1948334" cy="324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C97FE535-F798-4017-A6C3-77E6B8FB913C}"/>
                </a:ext>
              </a:extLst>
            </p:cNvPr>
            <p:cNvSpPr/>
            <p:nvPr/>
          </p:nvSpPr>
          <p:spPr>
            <a:xfrm>
              <a:off x="1722072" y="4956647"/>
              <a:ext cx="1948334" cy="35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A007A5-3D72-46C1-9300-87D2D9398639}"/>
                </a:ext>
              </a:extLst>
            </p:cNvPr>
            <p:cNvSpPr txBox="1"/>
            <p:nvPr/>
          </p:nvSpPr>
          <p:spPr>
            <a:xfrm>
              <a:off x="1694962" y="3881816"/>
              <a:ext cx="563549" cy="358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5-2</a:t>
              </a:r>
            </a:p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학생</a:t>
              </a:r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ko-KR" altLang="en-US" sz="255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553D13F-3518-4578-A85A-DF00FE8E6D57}"/>
                </a:ext>
              </a:extLst>
            </p:cNvPr>
            <p:cNvSpPr txBox="1"/>
            <p:nvPr/>
          </p:nvSpPr>
          <p:spPr>
            <a:xfrm>
              <a:off x="2127468" y="3873301"/>
              <a:ext cx="667306" cy="358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5-2</a:t>
              </a:r>
            </a:p>
            <a:p>
              <a:pPr algn="ctr"/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(</a:t>
              </a:r>
              <a:r>
                <a:rPr lang="ko-KR" altLang="en-US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학부모</a:t>
              </a:r>
              <a:r>
                <a:rPr lang="en-US" altLang="ko-KR" sz="255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)</a:t>
              </a:r>
              <a:endParaRPr lang="ko-KR" altLang="en-US" sz="255" b="1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2C00E87C-BFB8-4D1D-BEB4-48740A1019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89" y="2911939"/>
            <a:ext cx="906948" cy="161249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7864347B-4695-4A72-BE0B-F77A5E4FD2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51" y="2755991"/>
            <a:ext cx="858455" cy="150224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8E041AC5-E809-4294-B18B-FE55358ED6F4}"/>
              </a:ext>
            </a:extLst>
          </p:cNvPr>
          <p:cNvGrpSpPr/>
          <p:nvPr/>
        </p:nvGrpSpPr>
        <p:grpSpPr>
          <a:xfrm>
            <a:off x="398378" y="3491172"/>
            <a:ext cx="6978818" cy="1736651"/>
            <a:chOff x="536821" y="3491172"/>
            <a:chExt cx="6978818" cy="1736651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A9C498B8-040A-4A09-A6E5-F39A80AA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876" y="3803644"/>
              <a:ext cx="999763" cy="14241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21925CDF-3027-4756-9512-2FBBFBA1C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784" y="3803644"/>
              <a:ext cx="999763" cy="14241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5BAED29E-1EA9-407E-92AC-9E2B350A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324614" y="4015852"/>
              <a:ext cx="1424178" cy="9997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330DFC47-AD7E-4A74-A9CB-4FB47A8FA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237" y="3803643"/>
              <a:ext cx="999762" cy="14241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540286-58C4-42C6-8BD6-13111589BFEC}"/>
                </a:ext>
              </a:extLst>
            </p:cNvPr>
            <p:cNvSpPr txBox="1"/>
            <p:nvPr/>
          </p:nvSpPr>
          <p:spPr>
            <a:xfrm>
              <a:off x="1570721" y="3495865"/>
              <a:ext cx="1315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교원안심번호 특허</a:t>
              </a:r>
              <a:endParaRPr lang="en-US" altLang="ko-KR" sz="6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pPr algn="ctr"/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(</a:t>
              </a:r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안심번호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sns, </a:t>
              </a:r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단체문자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sns)</a:t>
              </a:r>
              <a:endParaRPr lang="ko-KR" altLang="en-US" sz="6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09DF72-B634-4EC6-8276-933B83C353FD}"/>
                </a:ext>
              </a:extLst>
            </p:cNvPr>
            <p:cNvSpPr txBox="1"/>
            <p:nvPr/>
          </p:nvSpPr>
          <p:spPr>
            <a:xfrm>
              <a:off x="2528561" y="3493654"/>
              <a:ext cx="1774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교원안심번호 특허</a:t>
              </a:r>
              <a:endParaRPr lang="en-US" altLang="ko-KR" sz="6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pPr algn="ctr"/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(</a:t>
              </a:r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상담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, </a:t>
              </a:r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설문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, </a:t>
              </a:r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비밀 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SNS)</a:t>
              </a:r>
              <a:endParaRPr lang="ko-KR" altLang="en-US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B254AD-255F-4853-9730-5E2974AEABB8}"/>
                </a:ext>
              </a:extLst>
            </p:cNvPr>
            <p:cNvSpPr txBox="1"/>
            <p:nvPr/>
          </p:nvSpPr>
          <p:spPr>
            <a:xfrm>
              <a:off x="6496672" y="3569473"/>
              <a:ext cx="99976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" b="1" dirty="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기간통신사업자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1FDACC-1FEA-43C9-AE43-326C4F7B1994}"/>
                </a:ext>
              </a:extLst>
            </p:cNvPr>
            <p:cNvSpPr txBox="1"/>
            <p:nvPr/>
          </p:nvSpPr>
          <p:spPr>
            <a:xfrm>
              <a:off x="569856" y="3590721"/>
              <a:ext cx="99976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한국교총 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MOU</a:t>
              </a:r>
              <a:endParaRPr lang="ko-KR" altLang="en-US" sz="600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C8639D2-1903-4E66-B720-F27C55590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330" y="3803644"/>
              <a:ext cx="999763" cy="14241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AEC7919-1D26-4E09-ADD1-2A3ED140E527}"/>
                </a:ext>
              </a:extLst>
            </p:cNvPr>
            <p:cNvSpPr txBox="1"/>
            <p:nvPr/>
          </p:nvSpPr>
          <p:spPr>
            <a:xfrm>
              <a:off x="4062232" y="3491172"/>
              <a:ext cx="10623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교원안심번호 특허</a:t>
              </a:r>
              <a:endParaRPr lang="en-US" altLang="ko-KR" sz="6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pPr algn="ctr"/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(</a:t>
              </a:r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위험신호 자동감지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)</a:t>
              </a:r>
              <a:endParaRPr lang="ko-KR" altLang="en-US" sz="6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58D0CB-3BF6-4E8B-BAC2-18A7EACFD950}"/>
                </a:ext>
              </a:extLst>
            </p:cNvPr>
            <p:cNvSpPr txBox="1"/>
            <p:nvPr/>
          </p:nvSpPr>
          <p:spPr>
            <a:xfrm>
              <a:off x="5257778" y="3497277"/>
              <a:ext cx="10623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교원안심번호 특허</a:t>
              </a:r>
              <a:endParaRPr lang="en-US" altLang="ko-KR" sz="6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  <a:p>
              <a:pPr algn="ctr"/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(</a:t>
              </a:r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등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, </a:t>
              </a:r>
              <a:r>
                <a:rPr lang="ko-KR" altLang="en-US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하교 알림</a:t>
              </a:r>
              <a:r>
                <a:rPr lang="en-US" altLang="ko-KR" sz="6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)</a:t>
              </a:r>
              <a:endParaRPr lang="ko-KR" altLang="en-US" sz="6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56DF93F7-D81B-45EC-A8AD-BA0FCB95F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425" y="3803643"/>
              <a:ext cx="999762" cy="14241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38B090B0-74D7-434C-8788-76B1D51FC64E}"/>
              </a:ext>
            </a:extLst>
          </p:cNvPr>
          <p:cNvSpPr/>
          <p:nvPr/>
        </p:nvSpPr>
        <p:spPr>
          <a:xfrm>
            <a:off x="1897856" y="4057650"/>
            <a:ext cx="195263" cy="25479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72B89E7C-B7BE-45F1-B13B-27036F46BAF8}"/>
              </a:ext>
            </a:extLst>
          </p:cNvPr>
          <p:cNvSpPr/>
          <p:nvPr/>
        </p:nvSpPr>
        <p:spPr>
          <a:xfrm>
            <a:off x="1995487" y="4890474"/>
            <a:ext cx="195263" cy="625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3B7554E6-3217-4F59-88FE-5E1F4728508C}"/>
              </a:ext>
            </a:extLst>
          </p:cNvPr>
          <p:cNvSpPr/>
          <p:nvPr/>
        </p:nvSpPr>
        <p:spPr>
          <a:xfrm>
            <a:off x="3098006" y="4064794"/>
            <a:ext cx="195263" cy="25479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C7433221-183B-4DEB-8661-B30A1B63DBE5}"/>
              </a:ext>
            </a:extLst>
          </p:cNvPr>
          <p:cNvSpPr/>
          <p:nvPr/>
        </p:nvSpPr>
        <p:spPr>
          <a:xfrm>
            <a:off x="3195637" y="4897618"/>
            <a:ext cx="195263" cy="625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A1359F2C-E690-4D14-8A38-A524525E1FC6}"/>
              </a:ext>
            </a:extLst>
          </p:cNvPr>
          <p:cNvSpPr/>
          <p:nvPr/>
        </p:nvSpPr>
        <p:spPr>
          <a:xfrm>
            <a:off x="4291013" y="4045397"/>
            <a:ext cx="195263" cy="25479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28FA7A32-0DB0-446A-828A-41BB0B588BD7}"/>
              </a:ext>
            </a:extLst>
          </p:cNvPr>
          <p:cNvSpPr/>
          <p:nvPr/>
        </p:nvSpPr>
        <p:spPr>
          <a:xfrm>
            <a:off x="4388644" y="4878221"/>
            <a:ext cx="195263" cy="625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3F5D1E2D-03D9-4636-85F8-FF6CBC9E8B83}"/>
              </a:ext>
            </a:extLst>
          </p:cNvPr>
          <p:cNvSpPr/>
          <p:nvPr/>
        </p:nvSpPr>
        <p:spPr>
          <a:xfrm>
            <a:off x="5488759" y="4054576"/>
            <a:ext cx="195263" cy="25479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4BB0C82D-479E-4C98-B119-BE3F22088943}"/>
              </a:ext>
            </a:extLst>
          </p:cNvPr>
          <p:cNvSpPr/>
          <p:nvPr/>
        </p:nvSpPr>
        <p:spPr>
          <a:xfrm>
            <a:off x="5586390" y="4887400"/>
            <a:ext cx="195263" cy="625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924B1151-1BB7-4FB7-90AC-E444D30ACE73}"/>
              </a:ext>
            </a:extLst>
          </p:cNvPr>
          <p:cNvSpPr/>
          <p:nvPr/>
        </p:nvSpPr>
        <p:spPr>
          <a:xfrm>
            <a:off x="5517718" y="2505936"/>
            <a:ext cx="68672" cy="551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8BF31741-9D5A-43A1-BFBF-3095A2DAACD0}"/>
              </a:ext>
            </a:extLst>
          </p:cNvPr>
          <p:cNvSpPr/>
          <p:nvPr/>
        </p:nvSpPr>
        <p:spPr>
          <a:xfrm>
            <a:off x="5738360" y="2508407"/>
            <a:ext cx="68672" cy="551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99676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>
            <a:extLst>
              <a:ext uri="{FF2B5EF4-FFF2-40B4-BE49-F238E27FC236}">
                <a16:creationId xmlns:a16="http://schemas.microsoft.com/office/drawing/2014/main" id="{85906249-7433-4E9C-8F63-C7EB86BA4C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1033" y="305581"/>
            <a:ext cx="5573508" cy="280447"/>
          </a:xfrm>
        </p:spPr>
        <p:txBody>
          <a:bodyPr/>
          <a:lstStyle/>
          <a:p>
            <a:pPr algn="ctr">
              <a:defRPr/>
            </a:pPr>
            <a:r>
              <a:rPr lang="en-US" altLang="ko-KR" sz="28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</a:t>
            </a:r>
            <a:r>
              <a:rPr lang="ko-KR" altLang="en-US" sz="28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 교원안심번호</a:t>
            </a:r>
            <a:endParaRPr lang="en-US" altLang="ko-KR" sz="28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2F0974A-BDF9-44C0-A627-38FF81364DB7}"/>
              </a:ext>
            </a:extLst>
          </p:cNvPr>
          <p:cNvSpPr/>
          <p:nvPr/>
        </p:nvSpPr>
        <p:spPr>
          <a:xfrm>
            <a:off x="3938265" y="1249969"/>
            <a:ext cx="4504109" cy="378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교원안심번호 전화 기능</a:t>
            </a:r>
            <a:endParaRPr lang="en-US" altLang="ko-KR" sz="1400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통화시간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업무시간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설정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ARS 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안내멘트</a:t>
            </a:r>
            <a:endParaRPr lang="en-US" altLang="ko-KR" sz="1400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교원안심번호 문자 기능</a:t>
            </a:r>
            <a:endParaRPr lang="en-US" altLang="ko-KR" sz="1400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그룹 기능</a:t>
            </a:r>
            <a:endParaRPr lang="en-US" altLang="ko-KR" sz="1400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 상담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민원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플랫폼</a:t>
            </a:r>
            <a:endParaRPr lang="en-US" altLang="ko-KR" sz="1400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Tcall 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교원안심번호 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PC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앱</a:t>
            </a:r>
            <a:endParaRPr lang="en-US" altLang="ko-KR" sz="1400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소속학교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교육청 홈페이지 연동</a:t>
            </a:r>
            <a:endParaRPr lang="en-US" altLang="ko-KR" sz="1400" b="1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사회적 약자 보호 플랫폼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</a:p>
          <a:p>
            <a:pPr marL="236295" marR="3240" indent="-228600">
              <a:lnSpc>
                <a:spcPct val="150000"/>
              </a:lnSpc>
              <a:spcBef>
                <a:spcPts val="829"/>
              </a:spcBef>
              <a:buAutoNum type="arabicPeriod"/>
            </a:pP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Tcall </a:t>
            </a:r>
            <a:r>
              <a:rPr lang="ko-KR" altLang="en-US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에듀 </a:t>
            </a:r>
            <a:r>
              <a:rPr lang="en-US" altLang="ko-KR" sz="1400" b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AI GPT</a:t>
            </a:r>
            <a:endParaRPr lang="ko-KR" altLang="en-US" sz="1400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3151A48-9B9C-482D-A62A-44F2D3E225C2}"/>
              </a:ext>
            </a:extLst>
          </p:cNvPr>
          <p:cNvSpPr/>
          <p:nvPr/>
        </p:nvSpPr>
        <p:spPr>
          <a:xfrm>
            <a:off x="305250" y="701631"/>
            <a:ext cx="7165074" cy="128756"/>
          </a:xfrm>
          <a:prstGeom prst="rect">
            <a:avLst/>
          </a:prstGeom>
          <a:gradFill flip="none" rotWithShape="1">
            <a:gsLst>
              <a:gs pos="0">
                <a:srgbClr val="021855"/>
              </a:gs>
              <a:gs pos="76000">
                <a:srgbClr val="1E88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A02E00D-0C94-475B-A0D1-2DEEECD32313}"/>
              </a:ext>
            </a:extLst>
          </p:cNvPr>
          <p:cNvSpPr/>
          <p:nvPr/>
        </p:nvSpPr>
        <p:spPr>
          <a:xfrm>
            <a:off x="0" y="914037"/>
            <a:ext cx="7775575" cy="25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B4A0A29-AC8B-4E79-A9DE-83CD446DA6C0}"/>
              </a:ext>
            </a:extLst>
          </p:cNvPr>
          <p:cNvGrpSpPr/>
          <p:nvPr/>
        </p:nvGrpSpPr>
        <p:grpSpPr>
          <a:xfrm>
            <a:off x="305251" y="766008"/>
            <a:ext cx="3390450" cy="4945579"/>
            <a:chOff x="583418" y="1307625"/>
            <a:chExt cx="2517922" cy="3828255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5812D976-F65C-498A-858A-2190C48D09DB}"/>
                </a:ext>
              </a:extLst>
            </p:cNvPr>
            <p:cNvGrpSpPr/>
            <p:nvPr/>
          </p:nvGrpSpPr>
          <p:grpSpPr>
            <a:xfrm>
              <a:off x="583418" y="1307625"/>
              <a:ext cx="2517922" cy="3828255"/>
              <a:chOff x="1169479" y="1647825"/>
              <a:chExt cx="2995041" cy="4800600"/>
            </a:xfrm>
          </p:grpSpPr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024CCEED-FA4A-4648-B939-8441F8784DC7}"/>
                  </a:ext>
                </a:extLst>
              </p:cNvPr>
              <p:cNvGrpSpPr/>
              <p:nvPr/>
            </p:nvGrpSpPr>
            <p:grpSpPr>
              <a:xfrm>
                <a:off x="1169479" y="1647825"/>
                <a:ext cx="2995041" cy="4800600"/>
                <a:chOff x="1627632" y="2965704"/>
                <a:chExt cx="2180082" cy="3464814"/>
              </a:xfrm>
            </p:grpSpPr>
            <p:pic>
              <p:nvPicPr>
                <p:cNvPr id="46" name="object 12">
                  <a:extLst>
                    <a:ext uri="{FF2B5EF4-FFF2-40B4-BE49-F238E27FC236}">
                      <a16:creationId xmlns:a16="http://schemas.microsoft.com/office/drawing/2014/main" id="{F9D68F97-92CB-4150-B4F1-84B6B317A7F3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627632" y="2965704"/>
                  <a:ext cx="2180082" cy="3464814"/>
                </a:xfrm>
                <a:prstGeom prst="rect">
                  <a:avLst/>
                </a:prstGeom>
              </p:spPr>
            </p:pic>
            <p:pic>
              <p:nvPicPr>
                <p:cNvPr id="47" name="그림 46">
                  <a:extLst>
                    <a:ext uri="{FF2B5EF4-FFF2-40B4-BE49-F238E27FC236}">
                      <a16:creationId xmlns:a16="http://schemas.microsoft.com/office/drawing/2014/main" id="{71020357-F92B-47BD-A530-0A977188A6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9863" y="3423174"/>
                  <a:ext cx="1418187" cy="2452989"/>
                </a:xfrm>
                <a:prstGeom prst="rect">
                  <a:avLst/>
                </a:prstGeom>
              </p:spPr>
            </p:pic>
          </p:grp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70A04671-DE89-495A-9CB8-075D74293F24}"/>
                  </a:ext>
                </a:extLst>
              </p:cNvPr>
              <p:cNvSpPr/>
              <p:nvPr/>
            </p:nvSpPr>
            <p:spPr>
              <a:xfrm>
                <a:off x="1828800" y="3906837"/>
                <a:ext cx="752475" cy="282575"/>
              </a:xfrm>
              <a:prstGeom prst="rect">
                <a:avLst/>
              </a:prstGeom>
              <a:solidFill>
                <a:srgbClr val="A2D1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0BDF41FE-7A2B-4B3E-9D59-09050DC18854}"/>
                  </a:ext>
                </a:extLst>
              </p:cNvPr>
              <p:cNvSpPr/>
              <p:nvPr/>
            </p:nvSpPr>
            <p:spPr>
              <a:xfrm>
                <a:off x="1722072" y="5356075"/>
                <a:ext cx="1948334" cy="324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C97FE535-F798-4017-A6C3-77E6B8FB913C}"/>
                  </a:ext>
                </a:extLst>
              </p:cNvPr>
              <p:cNvSpPr/>
              <p:nvPr/>
            </p:nvSpPr>
            <p:spPr>
              <a:xfrm>
                <a:off x="1722072" y="4956647"/>
                <a:ext cx="1948334" cy="352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A007A5-3D72-46C1-9300-87D2D9398639}"/>
                  </a:ext>
                </a:extLst>
              </p:cNvPr>
              <p:cNvSpPr txBox="1"/>
              <p:nvPr/>
            </p:nvSpPr>
            <p:spPr>
              <a:xfrm>
                <a:off x="1694962" y="3881816"/>
                <a:ext cx="563549" cy="23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5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5-2</a:t>
                </a:r>
              </a:p>
              <a:p>
                <a:pPr algn="ctr"/>
                <a:r>
                  <a:rPr lang="en-US" altLang="ko-KR" sz="5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(</a:t>
                </a:r>
                <a:r>
                  <a:rPr lang="ko-KR" altLang="en-US" sz="5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학생</a:t>
                </a:r>
                <a:r>
                  <a:rPr lang="en-US" altLang="ko-KR" sz="5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)</a:t>
                </a:r>
                <a:endParaRPr lang="ko-KR" altLang="en-US" sz="500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553D13F-3518-4578-A85A-DF00FE8E6D57}"/>
                  </a:ext>
                </a:extLst>
              </p:cNvPr>
              <p:cNvSpPr txBox="1"/>
              <p:nvPr/>
            </p:nvSpPr>
            <p:spPr>
              <a:xfrm>
                <a:off x="2127467" y="3873300"/>
                <a:ext cx="667306" cy="23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5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5-2</a:t>
                </a:r>
              </a:p>
              <a:p>
                <a:pPr algn="ctr"/>
                <a:r>
                  <a:rPr lang="en-US" altLang="ko-KR" sz="5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(</a:t>
                </a:r>
                <a:r>
                  <a:rPr lang="ko-KR" altLang="en-US" sz="5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학부모</a:t>
                </a:r>
                <a:r>
                  <a:rPr lang="en-US" altLang="ko-KR" sz="500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)</a:t>
                </a:r>
                <a:endParaRPr lang="ko-KR" altLang="en-US" sz="500" b="1" dirty="0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</p:grp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662A910-677E-4549-B3FC-011D3930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034" y="4235925"/>
              <a:ext cx="1535486" cy="281347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36642028-EA19-4F0C-9ECA-7232AAF60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273" y="3966067"/>
              <a:ext cx="1520247" cy="281348"/>
            </a:xfrm>
            <a:prstGeom prst="rect">
              <a:avLst/>
            </a:prstGeom>
          </p:spPr>
        </p:pic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8EB05A1E-692D-4C88-AEA3-E329B3F00DA7}"/>
                </a:ext>
              </a:extLst>
            </p:cNvPr>
            <p:cNvSpPr/>
            <p:nvPr/>
          </p:nvSpPr>
          <p:spPr>
            <a:xfrm>
              <a:off x="1498964" y="2857415"/>
              <a:ext cx="70280" cy="739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B86CFB94-3D75-4B72-BDE1-871C1EB7C64F}"/>
                </a:ext>
              </a:extLst>
            </p:cNvPr>
            <p:cNvSpPr/>
            <p:nvPr/>
          </p:nvSpPr>
          <p:spPr>
            <a:xfrm>
              <a:off x="1102567" y="2857415"/>
              <a:ext cx="70280" cy="739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05A33C92-724B-482F-95B8-7F0811F4F839}"/>
                </a:ext>
              </a:extLst>
            </p:cNvPr>
            <p:cNvSpPr/>
            <p:nvPr/>
          </p:nvSpPr>
          <p:spPr>
            <a:xfrm>
              <a:off x="1498964" y="3581672"/>
              <a:ext cx="70280" cy="739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56C8E3BF-70C0-4ABD-9347-87EFF6FDE8AD}"/>
                </a:ext>
              </a:extLst>
            </p:cNvPr>
            <p:cNvSpPr/>
            <p:nvPr/>
          </p:nvSpPr>
          <p:spPr>
            <a:xfrm>
              <a:off x="1101033" y="3581671"/>
              <a:ext cx="70280" cy="739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CBDA551B-428C-42DD-B7C5-19BCC36FC959}"/>
                </a:ext>
              </a:extLst>
            </p:cNvPr>
            <p:cNvSpPr/>
            <p:nvPr/>
          </p:nvSpPr>
          <p:spPr>
            <a:xfrm>
              <a:off x="1101033" y="4058401"/>
              <a:ext cx="70280" cy="739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DECB90DD-8DDD-4FA7-A6CB-17E3BD409BB7}"/>
                </a:ext>
              </a:extLst>
            </p:cNvPr>
            <p:cNvSpPr/>
            <p:nvPr/>
          </p:nvSpPr>
          <p:spPr>
            <a:xfrm>
              <a:off x="1101033" y="4357267"/>
              <a:ext cx="70280" cy="739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5723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직사각형 55">
            <a:extLst>
              <a:ext uri="{FF2B5EF4-FFF2-40B4-BE49-F238E27FC236}">
                <a16:creationId xmlns:a16="http://schemas.microsoft.com/office/drawing/2014/main" id="{3248F426-8D95-4D7B-908A-7FF6B2A8969A}"/>
              </a:ext>
            </a:extLst>
          </p:cNvPr>
          <p:cNvSpPr/>
          <p:nvPr/>
        </p:nvSpPr>
        <p:spPr>
          <a:xfrm>
            <a:off x="0" y="4640825"/>
            <a:ext cx="7775575" cy="71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95" marR="3240" algn="ctr">
              <a:lnSpc>
                <a:spcPct val="150000"/>
              </a:lnSpc>
              <a:spcBef>
                <a:spcPts val="829"/>
              </a:spcBef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전용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앱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을 이용하여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기존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010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통화 환경과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완전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분리 하여</a:t>
            </a:r>
            <a:endParaRPr lang="en-US" altLang="ko-KR" sz="12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7695" marR="3240" algn="ctr">
              <a:lnSpc>
                <a:spcPct val="150000"/>
              </a:lnSpc>
              <a:spcBef>
                <a:spcPts val="829"/>
              </a:spcBef>
            </a:pP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안심번호로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통화 시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학교 대표전화 또는 지정하는 유선 전화번호로 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송출</a:t>
            </a:r>
            <a:endParaRPr lang="ko-KR" altLang="en-US" sz="1200" dirty="0">
              <a:solidFill>
                <a:srgbClr val="FF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5" name="Rectangle 2">
            <a:extLst>
              <a:ext uri="{FF2B5EF4-FFF2-40B4-BE49-F238E27FC236}">
                <a16:creationId xmlns:a16="http://schemas.microsoft.com/office/drawing/2014/main" id="{165E65AD-B3BF-4499-AA1F-BEC9A40EF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35" y="65791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안심번호 통화 수신</a:t>
            </a:r>
            <a:r>
              <a:rPr lang="en-US" altLang="ko-KR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/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발신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81" name="Rectangle 2">
            <a:extLst>
              <a:ext uri="{FF2B5EF4-FFF2-40B4-BE49-F238E27FC236}">
                <a16:creationId xmlns:a16="http://schemas.microsoft.com/office/drawing/2014/main" id="{9B55B886-9F0A-4296-93AD-02CB2EFD159F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cxnSp>
        <p:nvCxnSpPr>
          <p:cNvPr id="7171" name="직선 화살표 연결선 7170">
            <a:extLst>
              <a:ext uri="{FF2B5EF4-FFF2-40B4-BE49-F238E27FC236}">
                <a16:creationId xmlns:a16="http://schemas.microsoft.com/office/drawing/2014/main" id="{A11C9F2F-4884-41D3-B87B-C5BA33BE5482}"/>
              </a:ext>
            </a:extLst>
          </p:cNvPr>
          <p:cNvCxnSpPr>
            <a:cxnSpLocks/>
          </p:cNvCxnSpPr>
          <p:nvPr/>
        </p:nvCxnSpPr>
        <p:spPr>
          <a:xfrm>
            <a:off x="2045407" y="2698405"/>
            <a:ext cx="38007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166CA102-9B23-4C93-A96E-9CC2A25E6203}"/>
              </a:ext>
            </a:extLst>
          </p:cNvPr>
          <p:cNvGrpSpPr/>
          <p:nvPr/>
        </p:nvGrpSpPr>
        <p:grpSpPr>
          <a:xfrm>
            <a:off x="2289105" y="1169061"/>
            <a:ext cx="1839043" cy="3472683"/>
            <a:chOff x="0" y="1292352"/>
            <a:chExt cx="1915667" cy="3648455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8EA5FD7B-C637-420C-A114-3DD59DCCCEDF}"/>
                </a:ext>
              </a:extLst>
            </p:cNvPr>
            <p:cNvGrpSpPr/>
            <p:nvPr/>
          </p:nvGrpSpPr>
          <p:grpSpPr>
            <a:xfrm>
              <a:off x="0" y="1292352"/>
              <a:ext cx="1915667" cy="3648455"/>
              <a:chOff x="0" y="1292352"/>
              <a:chExt cx="1915667" cy="3648455"/>
            </a:xfrm>
          </p:grpSpPr>
          <p:pic>
            <p:nvPicPr>
              <p:cNvPr id="44" name="object 54">
                <a:extLst>
                  <a:ext uri="{FF2B5EF4-FFF2-40B4-BE49-F238E27FC236}">
                    <a16:creationId xmlns:a16="http://schemas.microsoft.com/office/drawing/2014/main" id="{CDD69C37-1A7E-4E8E-A472-D189D3D1A00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1292352"/>
                <a:ext cx="1915667" cy="3648455"/>
              </a:xfrm>
              <a:prstGeom prst="rect">
                <a:avLst/>
              </a:prstGeom>
            </p:spPr>
          </p:pic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63AB7D51-E29E-4DC8-883F-AFD99888F190}"/>
                  </a:ext>
                </a:extLst>
              </p:cNvPr>
              <p:cNvSpPr/>
              <p:nvPr/>
            </p:nvSpPr>
            <p:spPr>
              <a:xfrm>
                <a:off x="618111" y="2309005"/>
                <a:ext cx="915034" cy="655810"/>
              </a:xfrm>
              <a:prstGeom prst="rect">
                <a:avLst/>
              </a:prstGeom>
              <a:solidFill>
                <a:srgbClr val="5F5D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0C11A99-2A10-4F23-8C6E-98B5DA096351}"/>
                  </a:ext>
                </a:extLst>
              </p:cNvPr>
              <p:cNvSpPr txBox="1"/>
              <p:nvPr/>
            </p:nvSpPr>
            <p:spPr>
              <a:xfrm>
                <a:off x="190279" y="2303191"/>
                <a:ext cx="1655318" cy="638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574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교원 안심 번호로</a:t>
                </a:r>
                <a:endParaRPr lang="en-US" altLang="ko-KR" sz="574" dirty="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574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발신 전화입니다</a:t>
                </a:r>
                <a:r>
                  <a:rPr lang="en-US" altLang="ko-KR" sz="574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574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학부모</a:t>
                </a:r>
                <a:r>
                  <a:rPr lang="en-US" altLang="ko-KR" sz="574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/</a:t>
                </a:r>
                <a:r>
                  <a:rPr lang="ko-KR" altLang="en-US" sz="574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박재정</a:t>
                </a:r>
                <a:endParaRPr lang="en-US" altLang="ko-KR" sz="574" dirty="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574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010-1234-1234</a:t>
                </a:r>
                <a:endParaRPr lang="ko-KR" altLang="en-US" sz="574" dirty="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7437592C-30A4-4983-9D28-455BC777B645}"/>
                  </a:ext>
                </a:extLst>
              </p:cNvPr>
              <p:cNvSpPr/>
              <p:nvPr/>
            </p:nvSpPr>
            <p:spPr>
              <a:xfrm>
                <a:off x="566315" y="1724025"/>
                <a:ext cx="294181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19A55F2B-8AF3-49DC-A131-426E6CD398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878" b="22372"/>
              <a:stretch/>
            </p:blipFill>
            <p:spPr>
              <a:xfrm>
                <a:off x="563573" y="1740408"/>
                <a:ext cx="296923" cy="228600"/>
              </a:xfrm>
              <a:prstGeom prst="rect">
                <a:avLst/>
              </a:prstGeom>
            </p:spPr>
          </p:pic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15067F4D-505A-45B9-B1DD-857C2D595EB5}"/>
                  </a:ext>
                </a:extLst>
              </p:cNvPr>
              <p:cNvSpPr/>
              <p:nvPr/>
            </p:nvSpPr>
            <p:spPr>
              <a:xfrm>
                <a:off x="496952" y="1969008"/>
                <a:ext cx="1036192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018E9E-07DA-48E3-ACE5-19D5C165DAF6}"/>
                </a:ext>
              </a:extLst>
            </p:cNvPr>
            <p:cNvSpPr txBox="1"/>
            <p:nvPr/>
          </p:nvSpPr>
          <p:spPr>
            <a:xfrm>
              <a:off x="187389" y="1967812"/>
              <a:ext cx="1655318" cy="28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74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063-123-1234</a:t>
              </a:r>
              <a:endParaRPr lang="en-US" altLang="ko-KR" sz="574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/>
              <a:r>
                <a:rPr lang="ko-KR" altLang="en-US" sz="574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전주중학교</a:t>
              </a:r>
              <a:endParaRPr lang="ko-KR" altLang="en-US" sz="574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F8952722-8445-4DDD-B145-6333BD04FE2C}"/>
              </a:ext>
            </a:extLst>
          </p:cNvPr>
          <p:cNvGrpSpPr/>
          <p:nvPr/>
        </p:nvGrpSpPr>
        <p:grpSpPr>
          <a:xfrm>
            <a:off x="4448914" y="1257488"/>
            <a:ext cx="1803256" cy="3061633"/>
            <a:chOff x="3192014" y="1631629"/>
            <a:chExt cx="1910118" cy="3061633"/>
          </a:xfrm>
        </p:grpSpPr>
        <p:pic>
          <p:nvPicPr>
            <p:cNvPr id="102" name="object 12">
              <a:extLst>
                <a:ext uri="{FF2B5EF4-FFF2-40B4-BE49-F238E27FC236}">
                  <a16:creationId xmlns:a16="http://schemas.microsoft.com/office/drawing/2014/main" id="{1139E441-2033-456B-BBFC-4E16D6C5B9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2014" y="1631629"/>
              <a:ext cx="1910118" cy="3061633"/>
            </a:xfrm>
            <a:prstGeom prst="rect">
              <a:avLst/>
            </a:prstGeom>
          </p:spPr>
        </p:pic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A9C61FF7-5446-418A-A0C6-4880A6C69C2D}"/>
                </a:ext>
              </a:extLst>
            </p:cNvPr>
            <p:cNvSpPr/>
            <p:nvPr/>
          </p:nvSpPr>
          <p:spPr>
            <a:xfrm>
              <a:off x="3533509" y="2005957"/>
              <a:ext cx="1251565" cy="2197289"/>
            </a:xfrm>
            <a:prstGeom prst="rect">
              <a:avLst/>
            </a:prstGeom>
            <a:solidFill>
              <a:srgbClr val="476D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사각형: 둥근 모서리 103">
              <a:extLst>
                <a:ext uri="{FF2B5EF4-FFF2-40B4-BE49-F238E27FC236}">
                  <a16:creationId xmlns:a16="http://schemas.microsoft.com/office/drawing/2014/main" id="{F7F35954-76BA-4835-8C3C-7350E1C53623}"/>
                </a:ext>
              </a:extLst>
            </p:cNvPr>
            <p:cNvSpPr/>
            <p:nvPr/>
          </p:nvSpPr>
          <p:spPr>
            <a:xfrm>
              <a:off x="3572156" y="3234446"/>
              <a:ext cx="1177129" cy="949750"/>
            </a:xfrm>
            <a:prstGeom prst="roundRect">
              <a:avLst>
                <a:gd name="adj" fmla="val 8650"/>
              </a:avLst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0704619-C30D-4C31-8702-2EA5BC6C30F4}"/>
                </a:ext>
              </a:extLst>
            </p:cNvPr>
            <p:cNvSpPr txBox="1"/>
            <p:nvPr/>
          </p:nvSpPr>
          <p:spPr>
            <a:xfrm>
              <a:off x="3529138" y="2422594"/>
              <a:ext cx="1255593" cy="359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30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전주초등학교</a:t>
              </a:r>
              <a:endParaRPr lang="en-US" altLang="ko-KR" sz="13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3523F04-2FB5-431B-A491-FAACED49CDBA}"/>
                </a:ext>
              </a:extLst>
            </p:cNvPr>
            <p:cNvSpPr txBox="1"/>
            <p:nvPr/>
          </p:nvSpPr>
          <p:spPr>
            <a:xfrm>
              <a:off x="3524552" y="2218846"/>
              <a:ext cx="1260521" cy="276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90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063-123-1234</a:t>
              </a:r>
              <a:endParaRPr lang="en-US" altLang="ko-KR" sz="9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C850E206-1705-4F37-920C-9CB94D282818}"/>
                </a:ext>
              </a:extLst>
            </p:cNvPr>
            <p:cNvGrpSpPr/>
            <p:nvPr/>
          </p:nvGrpSpPr>
          <p:grpSpPr>
            <a:xfrm>
              <a:off x="3667793" y="3503225"/>
              <a:ext cx="393637" cy="381471"/>
              <a:chOff x="-15565302" y="-1499672"/>
              <a:chExt cx="1323975" cy="1323975"/>
            </a:xfrm>
          </p:grpSpPr>
          <p:sp>
            <p:nvSpPr>
              <p:cNvPr id="114" name="타원 113">
                <a:extLst>
                  <a:ext uri="{FF2B5EF4-FFF2-40B4-BE49-F238E27FC236}">
                    <a16:creationId xmlns:a16="http://schemas.microsoft.com/office/drawing/2014/main" id="{33DD94B4-C17E-40BE-B07E-77664757DEA2}"/>
                  </a:ext>
                </a:extLst>
              </p:cNvPr>
              <p:cNvSpPr/>
              <p:nvPr/>
            </p:nvSpPr>
            <p:spPr>
              <a:xfrm>
                <a:off x="-15427192" y="-1313607"/>
                <a:ext cx="1019690" cy="9518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5" name="그림 114">
                <a:extLst>
                  <a:ext uri="{FF2B5EF4-FFF2-40B4-BE49-F238E27FC236}">
                    <a16:creationId xmlns:a16="http://schemas.microsoft.com/office/drawing/2014/main" id="{77DF1880-BDA6-4AD3-92FC-4F0A29AD9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65302" y="-1499672"/>
                <a:ext cx="1323975" cy="1323975"/>
              </a:xfrm>
              <a:prstGeom prst="rect">
                <a:avLst/>
              </a:prstGeom>
            </p:spPr>
          </p:pic>
        </p:grp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26C6A90E-69BC-4D0C-9392-C6E61BAFE26F}"/>
                </a:ext>
              </a:extLst>
            </p:cNvPr>
            <p:cNvGrpSpPr/>
            <p:nvPr/>
          </p:nvGrpSpPr>
          <p:grpSpPr>
            <a:xfrm>
              <a:off x="4269868" y="3522619"/>
              <a:ext cx="397920" cy="383750"/>
              <a:chOff x="-1172819" y="2551114"/>
              <a:chExt cx="449077" cy="452025"/>
            </a:xfrm>
          </p:grpSpPr>
          <p:sp>
            <p:nvSpPr>
              <p:cNvPr id="112" name="타원 111">
                <a:extLst>
                  <a:ext uri="{FF2B5EF4-FFF2-40B4-BE49-F238E27FC236}">
                    <a16:creationId xmlns:a16="http://schemas.microsoft.com/office/drawing/2014/main" id="{4F5C301D-91EB-4156-A863-71653E4CA3B0}"/>
                  </a:ext>
                </a:extLst>
              </p:cNvPr>
              <p:cNvSpPr/>
              <p:nvPr/>
            </p:nvSpPr>
            <p:spPr>
              <a:xfrm>
                <a:off x="-1148693" y="2551114"/>
                <a:ext cx="409575" cy="4264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3" name="그림 112">
                <a:extLst>
                  <a:ext uri="{FF2B5EF4-FFF2-40B4-BE49-F238E27FC236}">
                    <a16:creationId xmlns:a16="http://schemas.microsoft.com/office/drawing/2014/main" id="{FAAB1B47-DE5E-4ADF-817B-B2C40D595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56646">
                <a:off x="-1165103" y="2561778"/>
                <a:ext cx="433645" cy="449077"/>
              </a:xfrm>
              <a:prstGeom prst="rect">
                <a:avLst/>
              </a:prstGeom>
            </p:spPr>
          </p:pic>
        </p:grp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6CD76BE8-06CC-44EC-8D78-A0BF67161DB2}"/>
                </a:ext>
              </a:extLst>
            </p:cNvPr>
            <p:cNvSpPr/>
            <p:nvPr/>
          </p:nvSpPr>
          <p:spPr>
            <a:xfrm>
              <a:off x="3678719" y="3922568"/>
              <a:ext cx="332142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60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응답</a:t>
              </a:r>
              <a:endParaRPr lang="ko-KR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EE459227-AA4A-4074-8E3C-79569A332269}"/>
                </a:ext>
              </a:extLst>
            </p:cNvPr>
            <p:cNvSpPr/>
            <p:nvPr/>
          </p:nvSpPr>
          <p:spPr>
            <a:xfrm>
              <a:off x="4302757" y="3922568"/>
              <a:ext cx="33534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600" b="1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거절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4CC9FE7-1A83-4687-BD78-AF7474F9A81A}"/>
                </a:ext>
              </a:extLst>
            </p:cNvPr>
            <p:cNvSpPr txBox="1"/>
            <p:nvPr/>
          </p:nvSpPr>
          <p:spPr>
            <a:xfrm>
              <a:off x="3532658" y="2662139"/>
              <a:ext cx="1252074" cy="25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80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입니다</a:t>
              </a:r>
              <a:r>
                <a:rPr lang="en-US" altLang="ko-KR" sz="80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.</a:t>
              </a:r>
              <a:endParaRPr lang="en-US" altLang="ko-KR" sz="8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299A736-493A-4A53-8D44-150B9D1971F6}"/>
              </a:ext>
            </a:extLst>
          </p:cNvPr>
          <p:cNvGrpSpPr/>
          <p:nvPr/>
        </p:nvGrpSpPr>
        <p:grpSpPr>
          <a:xfrm>
            <a:off x="-7369" y="1229230"/>
            <a:ext cx="2188663" cy="3061633"/>
            <a:chOff x="15682" y="1486369"/>
            <a:chExt cx="2188663" cy="3061633"/>
          </a:xfrm>
        </p:grpSpPr>
        <p:pic>
          <p:nvPicPr>
            <p:cNvPr id="79" name="object 12">
              <a:extLst>
                <a:ext uri="{FF2B5EF4-FFF2-40B4-BE49-F238E27FC236}">
                  <a16:creationId xmlns:a16="http://schemas.microsoft.com/office/drawing/2014/main" id="{EE247391-B1E9-4EA5-AA1B-F6D712D1919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227" y="1486369"/>
              <a:ext cx="1910118" cy="3061633"/>
            </a:xfrm>
            <a:prstGeom prst="rect">
              <a:avLst/>
            </a:prstGeom>
          </p:spPr>
        </p:pic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7051DF8F-B6FA-43FC-A303-2B01BB626B8E}"/>
                </a:ext>
              </a:extLst>
            </p:cNvPr>
            <p:cNvSpPr/>
            <p:nvPr/>
          </p:nvSpPr>
          <p:spPr>
            <a:xfrm>
              <a:off x="619405" y="1678062"/>
              <a:ext cx="1269814" cy="2563854"/>
            </a:xfrm>
            <a:prstGeom prst="roundRect">
              <a:avLst>
                <a:gd name="adj" fmla="val 13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BFA27814-9DA1-438F-BFB5-7E439246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49" y="1882986"/>
              <a:ext cx="1242570" cy="2167548"/>
            </a:xfrm>
            <a:prstGeom prst="rect">
              <a:avLst/>
            </a:prstGeom>
          </p:spPr>
        </p:pic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C4F841BB-CF88-4A7F-BB0F-66E596E6E677}"/>
                </a:ext>
              </a:extLst>
            </p:cNvPr>
            <p:cNvSpPr/>
            <p:nvPr/>
          </p:nvSpPr>
          <p:spPr>
            <a:xfrm>
              <a:off x="714716" y="2919458"/>
              <a:ext cx="479899" cy="180215"/>
            </a:xfrm>
            <a:prstGeom prst="rect">
              <a:avLst/>
            </a:prstGeom>
            <a:solidFill>
              <a:srgbClr val="A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CF500931-6402-4A65-870A-54EFE7E339B9}"/>
                </a:ext>
              </a:extLst>
            </p:cNvPr>
            <p:cNvSpPr/>
            <p:nvPr/>
          </p:nvSpPr>
          <p:spPr>
            <a:xfrm>
              <a:off x="646649" y="3843724"/>
              <a:ext cx="1242570" cy="207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1B61F161-11E9-49C7-87BD-7308412A08AD}"/>
                </a:ext>
              </a:extLst>
            </p:cNvPr>
            <p:cNvSpPr/>
            <p:nvPr/>
          </p:nvSpPr>
          <p:spPr>
            <a:xfrm>
              <a:off x="646649" y="3588985"/>
              <a:ext cx="1242570" cy="225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76F2B76-0B70-42D4-B94C-208047953D82}"/>
                </a:ext>
              </a:extLst>
            </p:cNvPr>
            <p:cNvSpPr txBox="1"/>
            <p:nvPr/>
          </p:nvSpPr>
          <p:spPr>
            <a:xfrm>
              <a:off x="679016" y="2903500"/>
              <a:ext cx="262495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55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인사과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60D6AAB-CEB8-48E0-8C01-C38C1F1DC539}"/>
                </a:ext>
              </a:extLst>
            </p:cNvPr>
            <p:cNvSpPr txBox="1"/>
            <p:nvPr/>
          </p:nvSpPr>
          <p:spPr>
            <a:xfrm>
              <a:off x="973901" y="2905212"/>
              <a:ext cx="262495" cy="131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55" b="1"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민원</a:t>
              </a:r>
            </a:p>
          </p:txBody>
        </p:sp>
        <p:pic>
          <p:nvPicPr>
            <p:cNvPr id="77" name="그림 76">
              <a:extLst>
                <a:ext uri="{FF2B5EF4-FFF2-40B4-BE49-F238E27FC236}">
                  <a16:creationId xmlns:a16="http://schemas.microsoft.com/office/drawing/2014/main" id="{4B56AAD8-B8E8-412A-A0D4-31613F83B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1" t="29095" r="15217" b="24189"/>
            <a:stretch/>
          </p:blipFill>
          <p:spPr>
            <a:xfrm>
              <a:off x="694906" y="3823879"/>
              <a:ext cx="1108760" cy="226655"/>
            </a:xfrm>
            <a:prstGeom prst="rect">
              <a:avLst/>
            </a:prstGeom>
          </p:spPr>
        </p:pic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9CB757ED-4754-4A14-BFB0-D902BB3E8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00" b="37200"/>
            <a:stretch/>
          </p:blipFill>
          <p:spPr>
            <a:xfrm>
              <a:off x="702566" y="3606958"/>
              <a:ext cx="1108760" cy="207034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E2EF2403-2642-4A8E-A4FF-0617157F6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6" t="10588" r="7713" b="12783"/>
            <a:stretch/>
          </p:blipFill>
          <p:spPr>
            <a:xfrm>
              <a:off x="624439" y="1865769"/>
              <a:ext cx="1266230" cy="2211817"/>
            </a:xfrm>
            <a:prstGeom prst="rect">
              <a:avLst/>
            </a:prstGeom>
          </p:spPr>
        </p:pic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6157A3DA-A695-4E62-B6CD-C46058822C3C}"/>
                </a:ext>
              </a:extLst>
            </p:cNvPr>
            <p:cNvSpPr/>
            <p:nvPr/>
          </p:nvSpPr>
          <p:spPr>
            <a:xfrm>
              <a:off x="634304" y="1939203"/>
              <a:ext cx="810648" cy="410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FB770F5-7C5A-4F19-97E3-EAE2C0C8019F}"/>
                </a:ext>
              </a:extLst>
            </p:cNvPr>
            <p:cNvSpPr txBox="1"/>
            <p:nvPr/>
          </p:nvSpPr>
          <p:spPr>
            <a:xfrm>
              <a:off x="15682" y="2084148"/>
              <a:ext cx="1777239" cy="20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702" b="1">
                  <a:solidFill>
                    <a:srgbClr val="1C2A8C"/>
                  </a:solidFill>
                </a:rPr>
                <a:t>전주중학교</a:t>
              </a:r>
              <a:endParaRPr lang="ko-KR" altLang="en-US" sz="702" b="1" dirty="0">
                <a:solidFill>
                  <a:srgbClr val="1C2A8C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44DDC7-6466-4D6D-878A-3E4B42BA3F24}"/>
                </a:ext>
              </a:extLst>
            </p:cNvPr>
            <p:cNvSpPr txBox="1"/>
            <p:nvPr/>
          </p:nvSpPr>
          <p:spPr>
            <a:xfrm>
              <a:off x="57130" y="2214948"/>
              <a:ext cx="1777238" cy="20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2" b="1">
                  <a:solidFill>
                    <a:srgbClr val="1C2A8C"/>
                  </a:solidFill>
                </a:rPr>
                <a:t>063-123-1234</a:t>
              </a:r>
              <a:endParaRPr lang="ko-KR" altLang="en-US" sz="702" b="1" dirty="0">
                <a:solidFill>
                  <a:srgbClr val="1C2A8C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331FA61-1D9A-40C5-8FD7-008BB99E417F}"/>
                </a:ext>
              </a:extLst>
            </p:cNvPr>
            <p:cNvSpPr txBox="1"/>
            <p:nvPr/>
          </p:nvSpPr>
          <p:spPr>
            <a:xfrm>
              <a:off x="420252" y="2534460"/>
              <a:ext cx="1278490" cy="20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2">
                  <a:solidFill>
                    <a:srgbClr val="3C307C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010-1234-1234</a:t>
              </a:r>
              <a:endParaRPr lang="ko-KR" altLang="en-US" sz="702">
                <a:solidFill>
                  <a:srgbClr val="3C307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39B3D814-17B9-4392-B6A2-7C1CA4920D8C}"/>
                </a:ext>
              </a:extLst>
            </p:cNvPr>
            <p:cNvSpPr/>
            <p:nvPr/>
          </p:nvSpPr>
          <p:spPr>
            <a:xfrm>
              <a:off x="1038513" y="1722558"/>
              <a:ext cx="379735" cy="10982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6" name="그림 115">
            <a:extLst>
              <a:ext uri="{FF2B5EF4-FFF2-40B4-BE49-F238E27FC236}">
                <a16:creationId xmlns:a16="http://schemas.microsoft.com/office/drawing/2014/main" id="{416AB8CC-60A7-4B8F-855A-6599FE6C76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9491" r="11481" b="27197"/>
          <a:stretch/>
        </p:blipFill>
        <p:spPr>
          <a:xfrm>
            <a:off x="2266242" y="666432"/>
            <a:ext cx="316221" cy="316098"/>
          </a:xfrm>
          <a:prstGeom prst="rect">
            <a:avLst/>
          </a:prstGeom>
        </p:spPr>
      </p:pic>
      <p:grpSp>
        <p:nvGrpSpPr>
          <p:cNvPr id="86" name="그룹 85">
            <a:extLst>
              <a:ext uri="{FF2B5EF4-FFF2-40B4-BE49-F238E27FC236}">
                <a16:creationId xmlns:a16="http://schemas.microsoft.com/office/drawing/2014/main" id="{D91F93AE-0B3C-48F9-80CA-9EDCA84D87C3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9F8DD2BA-91EB-4EA7-8EFC-D7141F6D0196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89" name="그림 88">
                <a:extLst>
                  <a:ext uri="{FF2B5EF4-FFF2-40B4-BE49-F238E27FC236}">
                    <a16:creationId xmlns:a16="http://schemas.microsoft.com/office/drawing/2014/main" id="{DAC2B849-61F0-4C94-ADF1-887DEEF28E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9E5A6D7-0A03-4D2E-8850-8F0352D20925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88" name="그림 87">
              <a:extLst>
                <a:ext uri="{FF2B5EF4-FFF2-40B4-BE49-F238E27FC236}">
                  <a16:creationId xmlns:a16="http://schemas.microsoft.com/office/drawing/2014/main" id="{1847D344-E551-41C3-AE17-90D196EEA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F518E641-B334-454A-A4E8-524FA9E5AC53}"/>
              </a:ext>
            </a:extLst>
          </p:cNvPr>
          <p:cNvGrpSpPr/>
          <p:nvPr/>
        </p:nvGrpSpPr>
        <p:grpSpPr>
          <a:xfrm>
            <a:off x="5935471" y="1240958"/>
            <a:ext cx="1803256" cy="3061633"/>
            <a:chOff x="3192014" y="1631629"/>
            <a:chExt cx="1910118" cy="3061633"/>
          </a:xfrm>
        </p:grpSpPr>
        <p:pic>
          <p:nvPicPr>
            <p:cNvPr id="93" name="object 12">
              <a:extLst>
                <a:ext uri="{FF2B5EF4-FFF2-40B4-BE49-F238E27FC236}">
                  <a16:creationId xmlns:a16="http://schemas.microsoft.com/office/drawing/2014/main" id="{04136304-34F8-47A8-9959-FEE1B4BFF31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2014" y="1631629"/>
              <a:ext cx="1910118" cy="3061633"/>
            </a:xfrm>
            <a:prstGeom prst="rect">
              <a:avLst/>
            </a:prstGeom>
          </p:spPr>
        </p:pic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0FCC24B8-9F30-43BA-AD22-30908F22D2DA}"/>
                </a:ext>
              </a:extLst>
            </p:cNvPr>
            <p:cNvSpPr/>
            <p:nvPr/>
          </p:nvSpPr>
          <p:spPr>
            <a:xfrm>
              <a:off x="3533509" y="2005957"/>
              <a:ext cx="1251565" cy="2197289"/>
            </a:xfrm>
            <a:prstGeom prst="rect">
              <a:avLst/>
            </a:prstGeom>
            <a:solidFill>
              <a:srgbClr val="476D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사각형: 둥근 모서리 94">
              <a:extLst>
                <a:ext uri="{FF2B5EF4-FFF2-40B4-BE49-F238E27FC236}">
                  <a16:creationId xmlns:a16="http://schemas.microsoft.com/office/drawing/2014/main" id="{564A9169-C3C1-4511-9A61-7580BC8A74C3}"/>
                </a:ext>
              </a:extLst>
            </p:cNvPr>
            <p:cNvSpPr/>
            <p:nvPr/>
          </p:nvSpPr>
          <p:spPr>
            <a:xfrm>
              <a:off x="3572156" y="3234446"/>
              <a:ext cx="1177129" cy="949750"/>
            </a:xfrm>
            <a:prstGeom prst="roundRect">
              <a:avLst>
                <a:gd name="adj" fmla="val 8650"/>
              </a:avLst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B99374C-CC8E-4715-8F2A-5FA99F1712BE}"/>
                </a:ext>
              </a:extLst>
            </p:cNvPr>
            <p:cNvSpPr txBox="1"/>
            <p:nvPr/>
          </p:nvSpPr>
          <p:spPr>
            <a:xfrm>
              <a:off x="3529138" y="2422594"/>
              <a:ext cx="1255593" cy="359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30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전주중학교</a:t>
              </a:r>
              <a:endParaRPr lang="en-US" altLang="ko-KR" sz="13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99E6025-A426-4871-9FB3-7B9856C7E055}"/>
                </a:ext>
              </a:extLst>
            </p:cNvPr>
            <p:cNvSpPr txBox="1"/>
            <p:nvPr/>
          </p:nvSpPr>
          <p:spPr>
            <a:xfrm>
              <a:off x="3524552" y="2218846"/>
              <a:ext cx="1260521" cy="276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90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063-123-1234</a:t>
              </a:r>
              <a:endParaRPr lang="en-US" altLang="ko-KR" sz="9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256533E4-0AF3-455F-95A9-DB7553466FB6}"/>
                </a:ext>
              </a:extLst>
            </p:cNvPr>
            <p:cNvGrpSpPr/>
            <p:nvPr/>
          </p:nvGrpSpPr>
          <p:grpSpPr>
            <a:xfrm>
              <a:off x="3667793" y="3503225"/>
              <a:ext cx="393637" cy="381471"/>
              <a:chOff x="-15565302" y="-1499672"/>
              <a:chExt cx="1323975" cy="1323975"/>
            </a:xfrm>
          </p:grpSpPr>
          <p:sp>
            <p:nvSpPr>
              <p:cNvPr id="121" name="타원 120">
                <a:extLst>
                  <a:ext uri="{FF2B5EF4-FFF2-40B4-BE49-F238E27FC236}">
                    <a16:creationId xmlns:a16="http://schemas.microsoft.com/office/drawing/2014/main" id="{AFD05C73-6F27-45B6-BC79-67FA4C7A2497}"/>
                  </a:ext>
                </a:extLst>
              </p:cNvPr>
              <p:cNvSpPr/>
              <p:nvPr/>
            </p:nvSpPr>
            <p:spPr>
              <a:xfrm>
                <a:off x="-15427192" y="-1313607"/>
                <a:ext cx="1019690" cy="9518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2" name="그림 121">
                <a:extLst>
                  <a:ext uri="{FF2B5EF4-FFF2-40B4-BE49-F238E27FC236}">
                    <a16:creationId xmlns:a16="http://schemas.microsoft.com/office/drawing/2014/main" id="{47AC8C6B-4A80-4599-9477-576ABD13B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65302" y="-1499672"/>
                <a:ext cx="1323975" cy="1323975"/>
              </a:xfrm>
              <a:prstGeom prst="rect">
                <a:avLst/>
              </a:prstGeom>
            </p:spPr>
          </p:pic>
        </p:grp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CCA2D4FE-DB85-401C-BCEB-B70C976AC677}"/>
                </a:ext>
              </a:extLst>
            </p:cNvPr>
            <p:cNvGrpSpPr/>
            <p:nvPr/>
          </p:nvGrpSpPr>
          <p:grpSpPr>
            <a:xfrm>
              <a:off x="4269868" y="3522619"/>
              <a:ext cx="397920" cy="383750"/>
              <a:chOff x="-1172819" y="2551114"/>
              <a:chExt cx="449077" cy="452025"/>
            </a:xfrm>
          </p:grpSpPr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id="{AE75B94A-863D-4CD3-9E9B-FE578298E1ED}"/>
                  </a:ext>
                </a:extLst>
              </p:cNvPr>
              <p:cNvSpPr/>
              <p:nvPr/>
            </p:nvSpPr>
            <p:spPr>
              <a:xfrm>
                <a:off x="-1148693" y="2551114"/>
                <a:ext cx="409575" cy="4264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0" name="그림 119">
                <a:extLst>
                  <a:ext uri="{FF2B5EF4-FFF2-40B4-BE49-F238E27FC236}">
                    <a16:creationId xmlns:a16="http://schemas.microsoft.com/office/drawing/2014/main" id="{157AAB53-CB72-452E-B156-81ED130DC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56646">
                <a:off x="-1165103" y="2561778"/>
                <a:ext cx="433645" cy="449077"/>
              </a:xfrm>
              <a:prstGeom prst="rect">
                <a:avLst/>
              </a:prstGeom>
            </p:spPr>
          </p:pic>
        </p:grp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C62A3847-61F9-4E00-891F-432B851C251D}"/>
                </a:ext>
              </a:extLst>
            </p:cNvPr>
            <p:cNvSpPr/>
            <p:nvPr/>
          </p:nvSpPr>
          <p:spPr>
            <a:xfrm>
              <a:off x="3678719" y="3922568"/>
              <a:ext cx="332142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60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응답</a:t>
              </a:r>
              <a:endParaRPr lang="ko-KR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id="{5F370185-58A3-40CE-A97F-A14A58962BDE}"/>
                </a:ext>
              </a:extLst>
            </p:cNvPr>
            <p:cNvSpPr/>
            <p:nvPr/>
          </p:nvSpPr>
          <p:spPr>
            <a:xfrm>
              <a:off x="4302757" y="3922568"/>
              <a:ext cx="33534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600" b="1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거절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9FDC21F-E17F-487B-B0A7-52516408809E}"/>
                </a:ext>
              </a:extLst>
            </p:cNvPr>
            <p:cNvSpPr txBox="1"/>
            <p:nvPr/>
          </p:nvSpPr>
          <p:spPr>
            <a:xfrm>
              <a:off x="3532658" y="2662139"/>
              <a:ext cx="1252074" cy="25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80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입니다</a:t>
              </a:r>
              <a:r>
                <a:rPr lang="en-US" altLang="ko-KR" sz="80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.</a:t>
              </a:r>
              <a:endParaRPr lang="en-US" altLang="ko-KR" sz="8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</p:grpSp>
      <p:cxnSp>
        <p:nvCxnSpPr>
          <p:cNvPr id="123" name="직선 화살표 연결선 122">
            <a:extLst>
              <a:ext uri="{FF2B5EF4-FFF2-40B4-BE49-F238E27FC236}">
                <a16:creationId xmlns:a16="http://schemas.microsoft.com/office/drawing/2014/main" id="{906D9826-13DE-4B30-AA5C-40932DEE727A}"/>
              </a:ext>
            </a:extLst>
          </p:cNvPr>
          <p:cNvCxnSpPr>
            <a:cxnSpLocks/>
          </p:cNvCxnSpPr>
          <p:nvPr/>
        </p:nvCxnSpPr>
        <p:spPr>
          <a:xfrm>
            <a:off x="4136352" y="2702850"/>
            <a:ext cx="38007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그림 123">
            <a:extLst>
              <a:ext uri="{FF2B5EF4-FFF2-40B4-BE49-F238E27FC236}">
                <a16:creationId xmlns:a16="http://schemas.microsoft.com/office/drawing/2014/main" id="{795275C7-EBCA-4578-888E-22FC5607BE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515355" y="3603061"/>
            <a:ext cx="308915" cy="34818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F228311-EF16-4114-A55B-A57738D9C6AC}"/>
              </a:ext>
            </a:extLst>
          </p:cNvPr>
          <p:cNvSpPr/>
          <p:nvPr/>
        </p:nvSpPr>
        <p:spPr>
          <a:xfrm>
            <a:off x="2582463" y="4196010"/>
            <a:ext cx="1406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선생님 통화 발신 화면</a:t>
            </a:r>
            <a:endParaRPr lang="ko-KR" altLang="en-US" sz="100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A538AA6-ABFB-4318-B277-75C1F27C0E6B}"/>
              </a:ext>
            </a:extLst>
          </p:cNvPr>
          <p:cNvSpPr/>
          <p:nvPr/>
        </p:nvSpPr>
        <p:spPr>
          <a:xfrm>
            <a:off x="5265487" y="4186903"/>
            <a:ext cx="17299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</a:t>
            </a:r>
            <a:r>
              <a:rPr lang="en-US" altLang="ko-KR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학생 통화 수신 화면</a:t>
            </a:r>
            <a:endParaRPr lang="ko-KR" altLang="en-US" sz="1000"/>
          </a:p>
        </p:txBody>
      </p:sp>
    </p:spTree>
    <p:extLst>
      <p:ext uri="{BB962C8B-B14F-4D97-AF65-F5344CB8AC3E}">
        <p14:creationId xmlns:p14="http://schemas.microsoft.com/office/powerpoint/2010/main" val="336094159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직사각형 55">
            <a:extLst>
              <a:ext uri="{FF2B5EF4-FFF2-40B4-BE49-F238E27FC236}">
                <a16:creationId xmlns:a16="http://schemas.microsoft.com/office/drawing/2014/main" id="{3248F426-8D95-4D7B-908A-7FF6B2A8969A}"/>
              </a:ext>
            </a:extLst>
          </p:cNvPr>
          <p:cNvSpPr/>
          <p:nvPr/>
        </p:nvSpPr>
        <p:spPr>
          <a:xfrm>
            <a:off x="-1" y="4525735"/>
            <a:ext cx="7775575" cy="718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95" marR="3240" algn="ctr">
              <a:lnSpc>
                <a:spcPct val="150000"/>
              </a:lnSpc>
              <a:spcBef>
                <a:spcPts val="829"/>
              </a:spcBef>
            </a:pP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Tcall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교원안심번호는 학생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학부모님이 선생님께 전화 발신 시</a:t>
            </a:r>
            <a:endParaRPr lang="en-US" altLang="ko-KR" sz="12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7695" marR="3240" algn="ctr">
              <a:lnSpc>
                <a:spcPct val="150000"/>
              </a:lnSpc>
              <a:spcBef>
                <a:spcPts val="829"/>
              </a:spcBef>
            </a:pP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안심전화 통화 및 발신자 정보를 표시 합니다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</p:txBody>
      </p:sp>
      <p:sp>
        <p:nvSpPr>
          <p:cNvPr id="81" name="Rectangle 2">
            <a:extLst>
              <a:ext uri="{FF2B5EF4-FFF2-40B4-BE49-F238E27FC236}">
                <a16:creationId xmlns:a16="http://schemas.microsoft.com/office/drawing/2014/main" id="{9B55B886-9F0A-4296-93AD-02CB2EFD159F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id="{757A0710-6CD7-4FB8-9867-628B6DF73C75}"/>
              </a:ext>
            </a:extLst>
          </p:cNvPr>
          <p:cNvSpPr/>
          <p:nvPr/>
        </p:nvSpPr>
        <p:spPr>
          <a:xfrm>
            <a:off x="3384405" y="2285141"/>
            <a:ext cx="921029" cy="675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159CED79-2272-4F59-8D14-0D2137C7F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9491" r="11481" b="27197"/>
          <a:stretch/>
        </p:blipFill>
        <p:spPr>
          <a:xfrm>
            <a:off x="2159211" y="680725"/>
            <a:ext cx="316221" cy="316098"/>
          </a:xfrm>
          <a:prstGeom prst="rect">
            <a:avLst/>
          </a:prstGeom>
        </p:spPr>
      </p:pic>
      <p:grpSp>
        <p:nvGrpSpPr>
          <p:cNvPr id="66" name="그룹 65">
            <a:extLst>
              <a:ext uri="{FF2B5EF4-FFF2-40B4-BE49-F238E27FC236}">
                <a16:creationId xmlns:a16="http://schemas.microsoft.com/office/drawing/2014/main" id="{CE0D1F27-2AAB-4E3E-B17E-75F5DE60D658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5BB912C8-EA88-4304-8A72-5C3FA419739A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52C6EEC4-464A-4139-B693-4FEDD76C53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672503A-9F22-49E2-91C3-5AF1154D8F51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7F7ED12E-28FD-4C94-AD21-1A9E7287A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78A40F9B-BD72-4418-AF08-8D6704FB728D}"/>
              </a:ext>
            </a:extLst>
          </p:cNvPr>
          <p:cNvGrpSpPr/>
          <p:nvPr/>
        </p:nvGrpSpPr>
        <p:grpSpPr>
          <a:xfrm>
            <a:off x="4949258" y="1069709"/>
            <a:ext cx="1839043" cy="3472683"/>
            <a:chOff x="5538001" y="1846073"/>
            <a:chExt cx="2319948" cy="4259163"/>
          </a:xfrm>
        </p:grpSpPr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06F2CDEE-662A-482C-A036-CB6E73EF3F38}"/>
                </a:ext>
              </a:extLst>
            </p:cNvPr>
            <p:cNvGrpSpPr/>
            <p:nvPr/>
          </p:nvGrpSpPr>
          <p:grpSpPr>
            <a:xfrm>
              <a:off x="5538001" y="1846073"/>
              <a:ext cx="2319948" cy="4259163"/>
              <a:chOff x="0" y="1292352"/>
              <a:chExt cx="1915667" cy="3648455"/>
            </a:xfrm>
          </p:grpSpPr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7201DEDA-540D-4F71-A15B-9E4A812E6267}"/>
                  </a:ext>
                </a:extLst>
              </p:cNvPr>
              <p:cNvGrpSpPr/>
              <p:nvPr/>
            </p:nvGrpSpPr>
            <p:grpSpPr>
              <a:xfrm>
                <a:off x="0" y="1292352"/>
                <a:ext cx="1915667" cy="3648455"/>
                <a:chOff x="0" y="1292352"/>
                <a:chExt cx="1915667" cy="3648455"/>
              </a:xfrm>
            </p:grpSpPr>
            <p:pic>
              <p:nvPicPr>
                <p:cNvPr id="97" name="object 54">
                  <a:extLst>
                    <a:ext uri="{FF2B5EF4-FFF2-40B4-BE49-F238E27FC236}">
                      <a16:creationId xmlns:a16="http://schemas.microsoft.com/office/drawing/2014/main" id="{57691861-82E3-4918-AE6E-AACC63C048DC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0" y="1292352"/>
                  <a:ext cx="1915667" cy="3648455"/>
                </a:xfrm>
                <a:prstGeom prst="rect">
                  <a:avLst/>
                </a:prstGeom>
              </p:spPr>
            </p:pic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id="{465BDF35-7F0C-451A-B4DB-3A94D7AEF861}"/>
                    </a:ext>
                  </a:extLst>
                </p:cNvPr>
                <p:cNvSpPr/>
                <p:nvPr/>
              </p:nvSpPr>
              <p:spPr>
                <a:xfrm>
                  <a:off x="618111" y="2309005"/>
                  <a:ext cx="915034" cy="655810"/>
                </a:xfrm>
                <a:prstGeom prst="rect">
                  <a:avLst/>
                </a:prstGeom>
                <a:solidFill>
                  <a:srgbClr val="5F5DC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C6C1A2C-0551-49DE-B8B0-013041536330}"/>
                    </a:ext>
                  </a:extLst>
                </p:cNvPr>
                <p:cNvSpPr txBox="1"/>
                <p:nvPr/>
              </p:nvSpPr>
              <p:spPr>
                <a:xfrm>
                  <a:off x="190279" y="2303191"/>
                  <a:ext cx="1655318" cy="638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574" dirty="0">
                      <a:solidFill>
                        <a:schemeClr val="bg1"/>
                      </a:solidFill>
                      <a:latin typeface="에스코어 드림 7 ExtraBold" panose="020B0803030302020204" pitchFamily="34" charset="-127"/>
                      <a:ea typeface="에스코어 드림 7 ExtraBold" panose="020B0803030302020204" pitchFamily="34" charset="-127"/>
                    </a:rPr>
                    <a:t>교원 안심 번호로</a:t>
                  </a:r>
                  <a:endParaRPr lang="en-US" altLang="ko-KR" sz="574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574" dirty="0">
                      <a:solidFill>
                        <a:schemeClr val="bg1"/>
                      </a:solidFill>
                      <a:latin typeface="에스코어 드림 7 ExtraBold" panose="020B0803030302020204" pitchFamily="34" charset="-127"/>
                      <a:ea typeface="에스코어 드림 7 ExtraBold" panose="020B0803030302020204" pitchFamily="34" charset="-127"/>
                    </a:rPr>
                    <a:t>수신 전화입니다</a:t>
                  </a:r>
                  <a:r>
                    <a:rPr lang="en-US" altLang="ko-KR" sz="574" dirty="0">
                      <a:solidFill>
                        <a:schemeClr val="bg1"/>
                      </a:solidFill>
                      <a:latin typeface="에스코어 드림 7 ExtraBold" panose="020B0803030302020204" pitchFamily="34" charset="-127"/>
                      <a:ea typeface="에스코어 드림 7 ExtraBold" panose="020B0803030302020204" pitchFamily="34" charset="-127"/>
                    </a:rPr>
                    <a:t>.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ko-KR" altLang="en-US" sz="574" dirty="0">
                      <a:solidFill>
                        <a:schemeClr val="bg1"/>
                      </a:solidFill>
                      <a:latin typeface="에스코어 드림 7 ExtraBold" panose="020B0803030302020204" pitchFamily="34" charset="-127"/>
                      <a:ea typeface="에스코어 드림 7 ExtraBold" panose="020B0803030302020204" pitchFamily="34" charset="-127"/>
                    </a:rPr>
                    <a:t>학부모</a:t>
                  </a:r>
                  <a:r>
                    <a:rPr lang="en-US" altLang="ko-KR" sz="574" dirty="0">
                      <a:solidFill>
                        <a:schemeClr val="bg1"/>
                      </a:solidFill>
                      <a:latin typeface="에스코어 드림 7 ExtraBold" panose="020B0803030302020204" pitchFamily="34" charset="-127"/>
                      <a:ea typeface="에스코어 드림 7 ExtraBold" panose="020B0803030302020204" pitchFamily="34" charset="-127"/>
                    </a:rPr>
                    <a:t>/</a:t>
                  </a:r>
                  <a:r>
                    <a:rPr lang="ko-KR" altLang="en-US" sz="574" dirty="0" err="1">
                      <a:solidFill>
                        <a:schemeClr val="bg1"/>
                      </a:solidFill>
                      <a:latin typeface="에스코어 드림 7 ExtraBold" panose="020B0803030302020204" pitchFamily="34" charset="-127"/>
                      <a:ea typeface="에스코어 드림 7 ExtraBold" panose="020B0803030302020204" pitchFamily="34" charset="-127"/>
                    </a:rPr>
                    <a:t>김미리</a:t>
                  </a:r>
                  <a:endParaRPr lang="en-US" altLang="ko-KR" sz="574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574" dirty="0">
                      <a:solidFill>
                        <a:schemeClr val="bg1"/>
                      </a:solidFill>
                      <a:latin typeface="에스코어 드림 7 ExtraBold" panose="020B0803030302020204" pitchFamily="34" charset="-127"/>
                      <a:ea typeface="에스코어 드림 7 ExtraBold" panose="020B0803030302020204" pitchFamily="34" charset="-127"/>
                    </a:rPr>
                    <a:t>010-1234-1234</a:t>
                  </a:r>
                  <a:endParaRPr lang="ko-KR" altLang="en-US" sz="574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endParaRPr>
                </a:p>
              </p:txBody>
            </p: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E4043634-72FF-4544-859B-BA336A6F0CBD}"/>
                    </a:ext>
                  </a:extLst>
                </p:cNvPr>
                <p:cNvSpPr/>
                <p:nvPr/>
              </p:nvSpPr>
              <p:spPr>
                <a:xfrm>
                  <a:off x="588608" y="1724025"/>
                  <a:ext cx="294181" cy="228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pic>
              <p:nvPicPr>
                <p:cNvPr id="101" name="그림 100">
                  <a:extLst>
                    <a:ext uri="{FF2B5EF4-FFF2-40B4-BE49-F238E27FC236}">
                      <a16:creationId xmlns:a16="http://schemas.microsoft.com/office/drawing/2014/main" id="{3E3329AD-C927-4348-BFB8-F6BEC37E1A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878" b="22372"/>
                <a:stretch/>
              </p:blipFill>
              <p:spPr>
                <a:xfrm>
                  <a:off x="563970" y="1746254"/>
                  <a:ext cx="296923" cy="228600"/>
                </a:xfrm>
                <a:prstGeom prst="rect">
                  <a:avLst/>
                </a:prstGeom>
              </p:spPr>
            </p:pic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A8F0877D-208B-4903-87DB-4AE116BDB77B}"/>
                    </a:ext>
                  </a:extLst>
                </p:cNvPr>
                <p:cNvSpPr/>
                <p:nvPr/>
              </p:nvSpPr>
              <p:spPr>
                <a:xfrm>
                  <a:off x="496952" y="1969008"/>
                  <a:ext cx="1036192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82369E8-BC02-4DEF-B7FA-2CEDF10737BE}"/>
                  </a:ext>
                </a:extLst>
              </p:cNvPr>
              <p:cNvSpPr txBox="1"/>
              <p:nvPr/>
            </p:nvSpPr>
            <p:spPr>
              <a:xfrm>
                <a:off x="187388" y="2004627"/>
                <a:ext cx="1655318" cy="189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574" dirty="0"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010-1234-1234</a:t>
                </a:r>
                <a:endParaRPr lang="ko-KR" altLang="en-US" sz="574" dirty="0"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endParaRPr>
              </a:p>
            </p:txBody>
          </p:sp>
        </p:grpSp>
        <p:sp>
          <p:nvSpPr>
            <p:cNvPr id="93" name="사각형: 둥근 모서리 92">
              <a:extLst>
                <a:ext uri="{FF2B5EF4-FFF2-40B4-BE49-F238E27FC236}">
                  <a16:creationId xmlns:a16="http://schemas.microsoft.com/office/drawing/2014/main" id="{F858352E-1D07-4486-A3EE-11608DBAA556}"/>
                </a:ext>
              </a:extLst>
            </p:cNvPr>
            <p:cNvSpPr/>
            <p:nvPr/>
          </p:nvSpPr>
          <p:spPr>
            <a:xfrm>
              <a:off x="6091478" y="3846873"/>
              <a:ext cx="1366308" cy="1453212"/>
            </a:xfrm>
            <a:prstGeom prst="roundRect">
              <a:avLst>
                <a:gd name="adj" fmla="val 8650"/>
              </a:avLst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pic>
          <p:nvPicPr>
            <p:cNvPr id="94" name="그림 93">
              <a:extLst>
                <a:ext uri="{FF2B5EF4-FFF2-40B4-BE49-F238E27FC236}">
                  <a16:creationId xmlns:a16="http://schemas.microsoft.com/office/drawing/2014/main" id="{1741F93C-3993-4AC1-9D29-F3864DBC8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3" t="67598" r="4943" b="9963"/>
            <a:stretch/>
          </p:blipFill>
          <p:spPr>
            <a:xfrm>
              <a:off x="6139829" y="4313431"/>
              <a:ext cx="1254869" cy="506325"/>
            </a:xfrm>
            <a:prstGeom prst="rect">
              <a:avLst/>
            </a:prstGeom>
          </p:spPr>
        </p:pic>
      </p:grp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1FBA0A6B-2419-4C2E-9CD3-90BF582F97F9}"/>
              </a:ext>
            </a:extLst>
          </p:cNvPr>
          <p:cNvSpPr/>
          <p:nvPr/>
        </p:nvSpPr>
        <p:spPr>
          <a:xfrm>
            <a:off x="5077323" y="4088801"/>
            <a:ext cx="1406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0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선생님 통화 수신 화면</a:t>
            </a:r>
            <a:endParaRPr lang="ko-KR" altLang="en-US" sz="1000"/>
          </a:p>
        </p:txBody>
      </p:sp>
      <p:sp>
        <p:nvSpPr>
          <p:cNvPr id="115" name="Rectangle 2">
            <a:extLst>
              <a:ext uri="{FF2B5EF4-FFF2-40B4-BE49-F238E27FC236}">
                <a16:creationId xmlns:a16="http://schemas.microsoft.com/office/drawing/2014/main" id="{8F2806D0-6848-43F7-A4DC-275B335ED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6" y="665248"/>
            <a:ext cx="2150393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안심번호 통화 수신</a:t>
            </a:r>
            <a:r>
              <a:rPr lang="en-US" altLang="ko-KR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/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발신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F1D53B8-9F29-4F3E-A0B4-55A10EF3A032}"/>
              </a:ext>
            </a:extLst>
          </p:cNvPr>
          <p:cNvGrpSpPr/>
          <p:nvPr/>
        </p:nvGrpSpPr>
        <p:grpSpPr>
          <a:xfrm>
            <a:off x="887817" y="1137616"/>
            <a:ext cx="2058521" cy="3179085"/>
            <a:chOff x="794022" y="1172227"/>
            <a:chExt cx="2058521" cy="3179085"/>
          </a:xfrm>
        </p:grpSpPr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5FC73BC1-2010-4B69-9FE9-060B7F2126AB}"/>
                </a:ext>
              </a:extLst>
            </p:cNvPr>
            <p:cNvSpPr/>
            <p:nvPr/>
          </p:nvSpPr>
          <p:spPr>
            <a:xfrm>
              <a:off x="1418758" y="1955795"/>
              <a:ext cx="306936" cy="227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2D401FA-F959-4C3F-8CDF-AB486A804E95}"/>
                </a:ext>
              </a:extLst>
            </p:cNvPr>
            <p:cNvGrpSpPr/>
            <p:nvPr/>
          </p:nvGrpSpPr>
          <p:grpSpPr>
            <a:xfrm>
              <a:off x="794022" y="1172227"/>
              <a:ext cx="1803256" cy="3061633"/>
              <a:chOff x="4748061" y="1222705"/>
              <a:chExt cx="1803256" cy="3061633"/>
            </a:xfrm>
          </p:grpSpPr>
          <p:pic>
            <p:nvPicPr>
              <p:cNvPr id="43" name="object 12">
                <a:extLst>
                  <a:ext uri="{FF2B5EF4-FFF2-40B4-BE49-F238E27FC236}">
                    <a16:creationId xmlns:a16="http://schemas.microsoft.com/office/drawing/2014/main" id="{95BB01D7-9F6D-4CAB-9650-A877AED9DE6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748061" y="1222705"/>
                <a:ext cx="1803256" cy="3061633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69F7D0-AAF2-40BC-B23C-40FC4ACB7065}"/>
                  </a:ext>
                </a:extLst>
              </p:cNvPr>
              <p:cNvSpPr txBox="1"/>
              <p:nvPr/>
            </p:nvSpPr>
            <p:spPr>
              <a:xfrm>
                <a:off x="5061995" y="1809922"/>
                <a:ext cx="1190001" cy="276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90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063-123-1234</a:t>
                </a:r>
                <a:endParaRPr lang="en-US" altLang="ko-KR" sz="900" dirty="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5B5C6964-39AA-4C68-8BD7-1FE91CC479A4}"/>
                  </a:ext>
                </a:extLst>
              </p:cNvPr>
              <p:cNvSpPr/>
              <p:nvPr/>
            </p:nvSpPr>
            <p:spPr>
              <a:xfrm>
                <a:off x="5207537" y="3513644"/>
                <a:ext cx="3135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60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응답</a:t>
                </a:r>
                <a:endParaRPr lang="ko-KR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7917EA93-CB86-4F85-8101-A6D88819016A}"/>
                  </a:ext>
                </a:extLst>
              </p:cNvPr>
              <p:cNvSpPr/>
              <p:nvPr/>
            </p:nvSpPr>
            <p:spPr>
              <a:xfrm>
                <a:off x="5796663" y="3513644"/>
                <a:ext cx="316587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600" b="1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</a:rPr>
                  <a:t>거절</a:t>
                </a:r>
                <a:endParaRPr lang="ko-KR" altLang="en-US" sz="1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사각형: 둥근 모서리 44">
                <a:extLst>
                  <a:ext uri="{FF2B5EF4-FFF2-40B4-BE49-F238E27FC236}">
                    <a16:creationId xmlns:a16="http://schemas.microsoft.com/office/drawing/2014/main" id="{66B028B4-4F5E-4F9A-A4EA-41279E445F2B}"/>
                  </a:ext>
                </a:extLst>
              </p:cNvPr>
              <p:cNvSpPr/>
              <p:nvPr/>
            </p:nvSpPr>
            <p:spPr>
              <a:xfrm>
                <a:off x="5073899" y="1606419"/>
                <a:ext cx="1174151" cy="2189294"/>
              </a:xfrm>
              <a:prstGeom prst="roundRect">
                <a:avLst>
                  <a:gd name="adj" fmla="val 0"/>
                </a:avLst>
              </a:prstGeom>
              <a:solidFill>
                <a:srgbClr val="3636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A41E78EA-A82E-402D-B9DF-483E92AEF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953" y="1606419"/>
                <a:ext cx="1182043" cy="2189294"/>
              </a:xfrm>
              <a:prstGeom prst="rect">
                <a:avLst/>
              </a:prstGeom>
            </p:spPr>
          </p:pic>
          <p:pic>
            <p:nvPicPr>
              <p:cNvPr id="111" name="그림 110">
                <a:extLst>
                  <a:ext uri="{FF2B5EF4-FFF2-40B4-BE49-F238E27FC236}">
                    <a16:creationId xmlns:a16="http://schemas.microsoft.com/office/drawing/2014/main" id="{1EFBE9AB-7ED6-4EA4-83EC-D8CBF23FA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tretch>
                <a:fillRect/>
              </a:stretch>
            </p:blipFill>
            <p:spPr>
              <a:xfrm>
                <a:off x="5449657" y="2296792"/>
                <a:ext cx="400064" cy="402299"/>
              </a:xfrm>
              <a:prstGeom prst="rect">
                <a:avLst/>
              </a:prstGeom>
            </p:spPr>
          </p:pic>
        </p:grp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2C0748B2-176D-4B38-A1A3-9EB8119C6AB5}"/>
                </a:ext>
              </a:extLst>
            </p:cNvPr>
            <p:cNvSpPr/>
            <p:nvPr/>
          </p:nvSpPr>
          <p:spPr>
            <a:xfrm>
              <a:off x="1022614" y="4105091"/>
              <a:ext cx="140615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000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학부모 통화 발신 화면</a:t>
              </a:r>
              <a:endParaRPr lang="ko-KR" altLang="en-US" sz="1000"/>
            </a:p>
          </p:txBody>
        </p:sp>
        <p:sp>
          <p:nvSpPr>
            <p:cNvPr id="18" name="말풍선: 사각형 17">
              <a:extLst>
                <a:ext uri="{FF2B5EF4-FFF2-40B4-BE49-F238E27FC236}">
                  <a16:creationId xmlns:a16="http://schemas.microsoft.com/office/drawing/2014/main" id="{B0F1AF93-8537-4D26-AD46-AFB2615137AF}"/>
                </a:ext>
              </a:extLst>
            </p:cNvPr>
            <p:cNvSpPr/>
            <p:nvPr/>
          </p:nvSpPr>
          <p:spPr>
            <a:xfrm rot="10800000">
              <a:off x="1662544" y="1827362"/>
              <a:ext cx="1189999" cy="625938"/>
            </a:xfrm>
            <a:prstGeom prst="wedgeRectCallout">
              <a:avLst>
                <a:gd name="adj1" fmla="val 40956"/>
                <a:gd name="adj2" fmla="val 71503"/>
              </a:avLst>
            </a:prstGeom>
            <a:solidFill>
              <a:schemeClr val="bg1"/>
            </a:solidFill>
            <a:ln w="28575">
              <a:solidFill>
                <a:srgbClr val="80C4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F38BB629-F758-4199-8D52-0E18D4C053F2}"/>
                </a:ext>
              </a:extLst>
            </p:cNvPr>
            <p:cNvSpPr/>
            <p:nvPr/>
          </p:nvSpPr>
          <p:spPr>
            <a:xfrm>
              <a:off x="1662542" y="1894044"/>
              <a:ext cx="1190001" cy="485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9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0503-7250-0007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900" b="1"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rPr>
                <a:t>개인 안심번호</a:t>
              </a:r>
              <a:endParaRPr lang="ko-KR" altLang="en-US" sz="900" b="1"/>
            </a:p>
          </p:txBody>
        </p:sp>
      </p:grpSp>
    </p:spTree>
    <p:extLst>
      <p:ext uri="{BB962C8B-B14F-4D97-AF65-F5344CB8AC3E}">
        <p14:creationId xmlns:p14="http://schemas.microsoft.com/office/powerpoint/2010/main" val="1860331454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>
            <a:extLst>
              <a:ext uri="{FF2B5EF4-FFF2-40B4-BE49-F238E27FC236}">
                <a16:creationId xmlns:a16="http://schemas.microsoft.com/office/drawing/2014/main" id="{5FCE7D5C-BD00-4D19-9A4E-5380D7FE4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35" y="65791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안심번호 통화기록</a:t>
            </a:r>
            <a:r>
              <a:rPr lang="en-US" altLang="ko-KR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/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자동녹음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pic>
        <p:nvPicPr>
          <p:cNvPr id="7168" name="그림 7167">
            <a:extLst>
              <a:ext uri="{FF2B5EF4-FFF2-40B4-BE49-F238E27FC236}">
                <a16:creationId xmlns:a16="http://schemas.microsoft.com/office/drawing/2014/main" id="{38486E41-8942-483B-AD51-50F091415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9491" r="11481" b="27197"/>
          <a:stretch/>
        </p:blipFill>
        <p:spPr>
          <a:xfrm>
            <a:off x="2499873" y="680245"/>
            <a:ext cx="316221" cy="316098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3248F426-8D95-4D7B-908A-7FF6B2A8969A}"/>
              </a:ext>
            </a:extLst>
          </p:cNvPr>
          <p:cNvSpPr/>
          <p:nvPr/>
        </p:nvSpPr>
        <p:spPr>
          <a:xfrm>
            <a:off x="0" y="4666367"/>
            <a:ext cx="7775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95" marR="3240" algn="ctr">
              <a:spcBef>
                <a:spcPts val="829"/>
              </a:spcBef>
            </a:pP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Tcall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교원안심번호 앱에서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통화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수신</a:t>
            </a:r>
            <a:r>
              <a:rPr lang="en-US" altLang="ko-KR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발신</a:t>
            </a:r>
            <a:r>
              <a:rPr lang="en-US" altLang="ko-KR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통화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기록</a:t>
            </a:r>
            <a:r>
              <a:rPr lang="en-US" altLang="ko-KR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녹음 기록 확인</a:t>
            </a:r>
            <a:endParaRPr lang="en-US" altLang="ko-KR" sz="1200" dirty="0">
              <a:solidFill>
                <a:srgbClr val="FF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5" name="Rectangle 2">
            <a:extLst>
              <a:ext uri="{FF2B5EF4-FFF2-40B4-BE49-F238E27FC236}">
                <a16:creationId xmlns:a16="http://schemas.microsoft.com/office/drawing/2014/main" id="{864E9EC9-65FF-4DBC-A953-641F7D485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4789" y="245175"/>
            <a:ext cx="5904577" cy="280447"/>
          </a:xfrm>
        </p:spPr>
        <p:txBody>
          <a:bodyPr/>
          <a:lstStyle/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B0CE623C-4A62-4FF6-834B-EE95D8E00FCD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A14D2E53-ACC9-4F88-8A50-26B6C75CBC65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58" name="그림 57">
                <a:extLst>
                  <a:ext uri="{FF2B5EF4-FFF2-40B4-BE49-F238E27FC236}">
                    <a16:creationId xmlns:a16="http://schemas.microsoft.com/office/drawing/2014/main" id="{D186F081-E790-49FE-A118-EF46032687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C83491-DD94-48FA-B4DD-CDF84E7F9CD1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0EDEFE08-1856-4633-AE1A-37BC3542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9CA7D50-E49B-4A41-8C4F-6D3AD84358E4}"/>
              </a:ext>
            </a:extLst>
          </p:cNvPr>
          <p:cNvGrpSpPr/>
          <p:nvPr/>
        </p:nvGrpSpPr>
        <p:grpSpPr>
          <a:xfrm>
            <a:off x="-166166" y="1216606"/>
            <a:ext cx="7879306" cy="3066767"/>
            <a:chOff x="-229624" y="1216606"/>
            <a:chExt cx="7879306" cy="3066767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8CF95D8-F61A-4029-9B43-63888330A9CC}"/>
                </a:ext>
              </a:extLst>
            </p:cNvPr>
            <p:cNvGrpSpPr/>
            <p:nvPr/>
          </p:nvGrpSpPr>
          <p:grpSpPr>
            <a:xfrm>
              <a:off x="-229624" y="1216606"/>
              <a:ext cx="2177576" cy="3061633"/>
              <a:chOff x="3872186" y="1552577"/>
              <a:chExt cx="3414413" cy="4800600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33073B86-CB0F-4F76-990A-8861315F704E}"/>
                  </a:ext>
                </a:extLst>
              </p:cNvPr>
              <p:cNvGrpSpPr/>
              <p:nvPr/>
            </p:nvGrpSpPr>
            <p:grpSpPr>
              <a:xfrm>
                <a:off x="3872186" y="1552577"/>
                <a:ext cx="3414413" cy="4800600"/>
                <a:chOff x="3872186" y="1552577"/>
                <a:chExt cx="3414413" cy="4800600"/>
              </a:xfrm>
            </p:grpSpPr>
            <p:grpSp>
              <p:nvGrpSpPr>
                <p:cNvPr id="27" name="그룹 26">
                  <a:extLst>
                    <a:ext uri="{FF2B5EF4-FFF2-40B4-BE49-F238E27FC236}">
                      <a16:creationId xmlns:a16="http://schemas.microsoft.com/office/drawing/2014/main" id="{39083FF7-04E2-4F0D-8E91-1F7B15CE608F}"/>
                    </a:ext>
                  </a:extLst>
                </p:cNvPr>
                <p:cNvGrpSpPr/>
                <p:nvPr/>
              </p:nvGrpSpPr>
              <p:grpSpPr>
                <a:xfrm>
                  <a:off x="4291558" y="1552577"/>
                  <a:ext cx="2995041" cy="4800600"/>
                  <a:chOff x="3074820" y="1730653"/>
                  <a:chExt cx="2995041" cy="4800600"/>
                </a:xfrm>
              </p:grpSpPr>
              <p:grpSp>
                <p:nvGrpSpPr>
                  <p:cNvPr id="29" name="그룹 28">
                    <a:extLst>
                      <a:ext uri="{FF2B5EF4-FFF2-40B4-BE49-F238E27FC236}">
                        <a16:creationId xmlns:a16="http://schemas.microsoft.com/office/drawing/2014/main" id="{DFEFA497-811F-4319-9DB4-7CC143001ED2}"/>
                      </a:ext>
                    </a:extLst>
                  </p:cNvPr>
                  <p:cNvGrpSpPr/>
                  <p:nvPr/>
                </p:nvGrpSpPr>
                <p:grpSpPr>
                  <a:xfrm>
                    <a:off x="3074820" y="1730653"/>
                    <a:ext cx="2995041" cy="4800600"/>
                    <a:chOff x="1169479" y="1647825"/>
                    <a:chExt cx="2995041" cy="4800600"/>
                  </a:xfrm>
                </p:grpSpPr>
                <p:grpSp>
                  <p:nvGrpSpPr>
                    <p:cNvPr id="30" name="그룹 29">
                      <a:extLst>
                        <a:ext uri="{FF2B5EF4-FFF2-40B4-BE49-F238E27FC236}">
                          <a16:creationId xmlns:a16="http://schemas.microsoft.com/office/drawing/2014/main" id="{5D5E1E44-F799-43CB-9739-79A5BD66A1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9479" y="1647825"/>
                      <a:ext cx="2995041" cy="4800600"/>
                      <a:chOff x="1627632" y="2965704"/>
                      <a:chExt cx="2180082" cy="3464814"/>
                    </a:xfrm>
                  </p:grpSpPr>
                  <p:pic>
                    <p:nvPicPr>
                      <p:cNvPr id="38" name="object 12">
                        <a:extLst>
                          <a:ext uri="{FF2B5EF4-FFF2-40B4-BE49-F238E27FC236}">
                            <a16:creationId xmlns:a16="http://schemas.microsoft.com/office/drawing/2014/main" id="{CA87D975-82BA-476C-B0D5-4BAFD9D5ED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 cstate="print"/>
                      <a:stretch>
                        <a:fillRect/>
                      </a:stretch>
                    </p:blipFill>
                    <p:spPr>
                      <a:xfrm>
                        <a:off x="1627632" y="2965704"/>
                        <a:ext cx="2180082" cy="346481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9" name="그림 38">
                        <a:extLst>
                          <a:ext uri="{FF2B5EF4-FFF2-40B4-BE49-F238E27FC236}">
                            <a16:creationId xmlns:a16="http://schemas.microsoft.com/office/drawing/2014/main" id="{CD4DCCE5-7036-4A7E-A729-20F9ADE58E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029863" y="3423174"/>
                        <a:ext cx="1418187" cy="2452989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31" name="직사각형 30">
                      <a:extLst>
                        <a:ext uri="{FF2B5EF4-FFF2-40B4-BE49-F238E27FC236}">
                          <a16:creationId xmlns:a16="http://schemas.microsoft.com/office/drawing/2014/main" id="{71407204-CC03-4961-A147-487C23B67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8800" y="3906837"/>
                      <a:ext cx="752475" cy="282575"/>
                    </a:xfrm>
                    <a:prstGeom prst="rect">
                      <a:avLst/>
                    </a:prstGeom>
                    <a:solidFill>
                      <a:srgbClr val="A2D1F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48"/>
                    </a:p>
                  </p:txBody>
                </p:sp>
                <p:sp>
                  <p:nvSpPr>
                    <p:cNvPr id="32" name="직사각형 31">
                      <a:extLst>
                        <a:ext uri="{FF2B5EF4-FFF2-40B4-BE49-F238E27FC236}">
                          <a16:creationId xmlns:a16="http://schemas.microsoft.com/office/drawing/2014/main" id="{BDBF3866-8EF9-48E9-959E-112C99AFD1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2072" y="5356075"/>
                      <a:ext cx="1948334" cy="32462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48"/>
                    </a:p>
                  </p:txBody>
                </p:sp>
                <p:sp>
                  <p:nvSpPr>
                    <p:cNvPr id="33" name="직사각형 32">
                      <a:extLst>
                        <a:ext uri="{FF2B5EF4-FFF2-40B4-BE49-F238E27FC236}">
                          <a16:creationId xmlns:a16="http://schemas.microsoft.com/office/drawing/2014/main" id="{CB4EC7EF-5144-409C-B62F-73A3F609D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2072" y="4956647"/>
                      <a:ext cx="1948334" cy="3528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48"/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EEF771E4-D5BF-422E-8D07-73DB5B8798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72823" y="3881816"/>
                      <a:ext cx="411589" cy="2678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ko-KR" altLang="en-US" sz="255" b="1"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인사과</a:t>
                      </a:r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478B9A7-8EEC-4CFE-99B9-A73B5B7AC8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35199" y="3884500"/>
                      <a:ext cx="411589" cy="20630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ko-KR" altLang="en-US" sz="255" b="1">
                          <a:latin typeface="에스코어 드림 5 Medium" panose="020B0503030302020204" pitchFamily="34" charset="-127"/>
                          <a:ea typeface="에스코어 드림 5 Medium" panose="020B0503030302020204" pitchFamily="34" charset="-127"/>
                        </a:rPr>
                        <a:t>민원</a:t>
                      </a:r>
                    </a:p>
                  </p:txBody>
                </p:sp>
                <p:pic>
                  <p:nvPicPr>
                    <p:cNvPr id="36" name="그림 35">
                      <a:extLst>
                        <a:ext uri="{FF2B5EF4-FFF2-40B4-BE49-F238E27FC236}">
                          <a16:creationId xmlns:a16="http://schemas.microsoft.com/office/drawing/2014/main" id="{EF82A02D-284E-48A4-ABA8-B78088935F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391" t="29095" r="15217" b="24189"/>
                    <a:stretch/>
                  </p:blipFill>
                  <p:spPr>
                    <a:xfrm>
                      <a:off x="1797738" y="5324958"/>
                      <a:ext cx="1738522" cy="3553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그림 36">
                      <a:extLst>
                        <a:ext uri="{FF2B5EF4-FFF2-40B4-BE49-F238E27FC236}">
                          <a16:creationId xmlns:a16="http://schemas.microsoft.com/office/drawing/2014/main" id="{704E9FAB-D1A4-43B5-90D3-B2F578EA1B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5600" b="37200"/>
                    <a:stretch/>
                  </p:blipFill>
                  <p:spPr>
                    <a:xfrm>
                      <a:off x="1809750" y="4984829"/>
                      <a:ext cx="1738522" cy="32462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6" name="그림 25">
                    <a:extLst>
                      <a:ext uri="{FF2B5EF4-FFF2-40B4-BE49-F238E27FC236}">
                        <a16:creationId xmlns:a16="http://schemas.microsoft.com/office/drawing/2014/main" id="{1DE247BC-A4B8-4641-8437-F508756848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23" t="10588" r="7714" b="12783"/>
                  <a:stretch/>
                </p:blipFill>
                <p:spPr>
                  <a:xfrm>
                    <a:off x="3621595" y="2337495"/>
                    <a:ext cx="1959970" cy="34256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" name="직사각형 3">
                  <a:extLst>
                    <a:ext uri="{FF2B5EF4-FFF2-40B4-BE49-F238E27FC236}">
                      <a16:creationId xmlns:a16="http://schemas.microsoft.com/office/drawing/2014/main" id="{1D66ABE3-F106-4B8F-B221-22453AF15D3B}"/>
                    </a:ext>
                  </a:extLst>
                </p:cNvPr>
                <p:cNvSpPr/>
                <p:nvPr/>
              </p:nvSpPr>
              <p:spPr>
                <a:xfrm>
                  <a:off x="4894324" y="2307559"/>
                  <a:ext cx="1271085" cy="6438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B68E1F1-0A9A-4795-930B-0F142A03EA75}"/>
                    </a:ext>
                  </a:extLst>
                </p:cNvPr>
                <p:cNvSpPr txBox="1"/>
                <p:nvPr/>
              </p:nvSpPr>
              <p:spPr>
                <a:xfrm>
                  <a:off x="3872186" y="2511602"/>
                  <a:ext cx="2786688" cy="314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702" b="1">
                      <a:solidFill>
                        <a:srgbClr val="1C2A8C"/>
                      </a:solidFill>
                    </a:rPr>
                    <a:t>전주중학교</a:t>
                  </a:r>
                  <a:endParaRPr lang="ko-KR" altLang="en-US" sz="702" b="1" dirty="0">
                    <a:solidFill>
                      <a:srgbClr val="1C2A8C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133CBC9-1D33-4911-B17F-6ED8BC940B5D}"/>
                  </a:ext>
                </a:extLst>
              </p:cNvPr>
              <p:cNvSpPr txBox="1"/>
              <p:nvPr/>
            </p:nvSpPr>
            <p:spPr>
              <a:xfrm>
                <a:off x="3911781" y="2692599"/>
                <a:ext cx="2786687" cy="314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2" b="1">
                    <a:solidFill>
                      <a:srgbClr val="1C2A8C"/>
                    </a:solidFill>
                  </a:rPr>
                  <a:t>063-123-1234</a:t>
                </a:r>
                <a:endParaRPr lang="ko-KR" altLang="en-US" sz="702" b="1" dirty="0">
                  <a:solidFill>
                    <a:srgbClr val="1C2A8C"/>
                  </a:solidFill>
                </a:endParaRPr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A27EF82-B1EC-41DE-A2D8-B48CDB86293F}"/>
                </a:ext>
              </a:extLst>
            </p:cNvPr>
            <p:cNvGrpSpPr/>
            <p:nvPr/>
          </p:nvGrpSpPr>
          <p:grpSpPr>
            <a:xfrm>
              <a:off x="1922231" y="1216607"/>
              <a:ext cx="1910119" cy="3061633"/>
              <a:chOff x="6930934" y="1540155"/>
              <a:chExt cx="2995041" cy="4800600"/>
            </a:xfrm>
          </p:grpSpPr>
          <p:pic>
            <p:nvPicPr>
              <p:cNvPr id="41" name="object 12">
                <a:extLst>
                  <a:ext uri="{FF2B5EF4-FFF2-40B4-BE49-F238E27FC236}">
                    <a16:creationId xmlns:a16="http://schemas.microsoft.com/office/drawing/2014/main" id="{3A148F84-AFFE-4806-AD40-D17ABA14FC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930934" y="1540155"/>
                <a:ext cx="2995041" cy="4800600"/>
              </a:xfrm>
              <a:prstGeom prst="rect">
                <a:avLst/>
              </a:prstGeom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F656464B-F8B4-4680-B62B-44E6E5D20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381" y="2160034"/>
                <a:ext cx="1959703" cy="3437490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BC41D10-3592-4517-A47E-9D81C3B718F6}"/>
                </a:ext>
              </a:extLst>
            </p:cNvPr>
            <p:cNvSpPr txBox="1"/>
            <p:nvPr/>
          </p:nvSpPr>
          <p:spPr>
            <a:xfrm>
              <a:off x="-148499" y="2262952"/>
              <a:ext cx="1777239" cy="200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2" b="1">
                  <a:solidFill>
                    <a:srgbClr val="1C2A8C"/>
                  </a:solidFill>
                </a:rPr>
                <a:t>010-2501-2262</a:t>
              </a:r>
              <a:endParaRPr lang="ko-KR" altLang="en-US" sz="702" b="1" dirty="0">
                <a:solidFill>
                  <a:srgbClr val="1C2A8C"/>
                </a:solidFill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B735685F-4A27-48FA-B747-357CF2425FDC}"/>
                </a:ext>
              </a:extLst>
            </p:cNvPr>
            <p:cNvGrpSpPr/>
            <p:nvPr/>
          </p:nvGrpSpPr>
          <p:grpSpPr>
            <a:xfrm>
              <a:off x="580194" y="2463327"/>
              <a:ext cx="1275061" cy="863661"/>
              <a:chOff x="1765269" y="2803123"/>
              <a:chExt cx="1275061" cy="863661"/>
            </a:xfrm>
          </p:grpSpPr>
          <p:sp>
            <p:nvSpPr>
              <p:cNvPr id="2" name="말풍선: 사각형 1">
                <a:extLst>
                  <a:ext uri="{FF2B5EF4-FFF2-40B4-BE49-F238E27FC236}">
                    <a16:creationId xmlns:a16="http://schemas.microsoft.com/office/drawing/2014/main" id="{A00601EB-4C77-497F-9D29-EFD0CEAB1533}"/>
                  </a:ext>
                </a:extLst>
              </p:cNvPr>
              <p:cNvSpPr/>
              <p:nvPr/>
            </p:nvSpPr>
            <p:spPr>
              <a:xfrm>
                <a:off x="1765269" y="2803123"/>
                <a:ext cx="1275061" cy="863661"/>
              </a:xfrm>
              <a:prstGeom prst="wedgeRectCallout">
                <a:avLst>
                  <a:gd name="adj1" fmla="val -16016"/>
                  <a:gd name="adj2" fmla="val 6329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03804D33-83B5-4791-A19E-334098540EE7}"/>
                  </a:ext>
                </a:extLst>
              </p:cNvPr>
              <p:cNvSpPr/>
              <p:nvPr/>
            </p:nvSpPr>
            <p:spPr>
              <a:xfrm>
                <a:off x="1850161" y="2979167"/>
                <a:ext cx="1105276" cy="535695"/>
              </a:xfrm>
              <a:prstGeom prst="roundRect">
                <a:avLst>
                  <a:gd name="adj" fmla="val 50000"/>
                </a:avLst>
              </a:prstGeom>
              <a:solidFill>
                <a:srgbClr val="C3C3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C3C7C0C2-AF51-4C1E-A6FE-BE7854F3F411}"/>
                  </a:ext>
                </a:extLst>
              </p:cNvPr>
              <p:cNvSpPr/>
              <p:nvPr/>
            </p:nvSpPr>
            <p:spPr>
              <a:xfrm>
                <a:off x="1836527" y="3068738"/>
                <a:ext cx="1118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695" marR="3240" algn="ctr">
                  <a:spcBef>
                    <a:spcPts val="829"/>
                  </a:spcBef>
                </a:pPr>
                <a:r>
                  <a:rPr lang="ko-KR" altLang="en-US" b="1">
                    <a:solidFill>
                      <a:schemeClr val="bg1"/>
                    </a:solidFill>
                    <a:latin typeface="+mn-ea"/>
                  </a:rPr>
                  <a:t>통화기록</a:t>
                </a:r>
                <a:endParaRPr lang="en-US" altLang="ko-KR" b="1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1E66853-3386-4572-810F-75E648384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828451" y="3577506"/>
              <a:ext cx="424560" cy="491354"/>
            </a:xfrm>
            <a:prstGeom prst="rect">
              <a:avLst/>
            </a:prstGeom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4324831-DD29-42D3-BECE-E4221B325DEA}"/>
                </a:ext>
              </a:extLst>
            </p:cNvPr>
            <p:cNvGrpSpPr/>
            <p:nvPr/>
          </p:nvGrpSpPr>
          <p:grpSpPr>
            <a:xfrm>
              <a:off x="5739563" y="1221740"/>
              <a:ext cx="1910119" cy="3061633"/>
              <a:chOff x="3843076" y="1254567"/>
              <a:chExt cx="1910119" cy="3061633"/>
            </a:xfrm>
          </p:grpSpPr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id="{19F7F9FA-A206-4AB0-8256-CB584513FB33}"/>
                  </a:ext>
                </a:extLst>
              </p:cNvPr>
              <p:cNvGrpSpPr/>
              <p:nvPr/>
            </p:nvGrpSpPr>
            <p:grpSpPr>
              <a:xfrm>
                <a:off x="3843076" y="1254567"/>
                <a:ext cx="1910119" cy="3061633"/>
                <a:chOff x="6721138" y="1552577"/>
                <a:chExt cx="2995041" cy="4800600"/>
              </a:xfrm>
            </p:grpSpPr>
            <p:pic>
              <p:nvPicPr>
                <p:cNvPr id="55" name="object 12">
                  <a:extLst>
                    <a:ext uri="{FF2B5EF4-FFF2-40B4-BE49-F238E27FC236}">
                      <a16:creationId xmlns:a16="http://schemas.microsoft.com/office/drawing/2014/main" id="{F5FD0C2A-7E5D-4E58-8610-DAB6974D94E6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721138" y="1552577"/>
                  <a:ext cx="2995041" cy="4800600"/>
                </a:xfrm>
                <a:prstGeom prst="rect">
                  <a:avLst/>
                </a:prstGeom>
              </p:spPr>
            </p:pic>
            <p:pic>
              <p:nvPicPr>
                <p:cNvPr id="57" name="그림 56">
                  <a:extLst>
                    <a:ext uri="{FF2B5EF4-FFF2-40B4-BE49-F238E27FC236}">
                      <a16:creationId xmlns:a16="http://schemas.microsoft.com/office/drawing/2014/main" id="{2DECF43A-B705-40B5-A293-30DDCAB60A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128" t="11254" r="5629" b="33967"/>
                <a:stretch/>
              </p:blipFill>
              <p:spPr>
                <a:xfrm>
                  <a:off x="7275399" y="2178947"/>
                  <a:ext cx="1935466" cy="339868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03BFF59C-7FDF-4B2B-973B-92615AD4BE69}"/>
                  </a:ext>
                </a:extLst>
              </p:cNvPr>
              <p:cNvSpPr/>
              <p:nvPr/>
            </p:nvSpPr>
            <p:spPr>
              <a:xfrm>
                <a:off x="4207329" y="1799133"/>
                <a:ext cx="948823" cy="1481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2D0AC6-5679-4CD8-AE1A-647AE3B2C6AB}"/>
                  </a:ext>
                </a:extLst>
              </p:cNvPr>
              <p:cNvSpPr txBox="1"/>
              <p:nvPr/>
            </p:nvSpPr>
            <p:spPr>
              <a:xfrm>
                <a:off x="4122961" y="1769887"/>
                <a:ext cx="925289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00" b="1">
                    <a:latin typeface="+mn-ea"/>
                  </a:rPr>
                  <a:t>이희권</a:t>
                </a:r>
                <a:r>
                  <a:rPr lang="en-US" altLang="ko-KR" sz="400" b="1">
                    <a:latin typeface="+mn-ea"/>
                  </a:rPr>
                  <a:t>(</a:t>
                </a:r>
                <a:r>
                  <a:rPr lang="ko-KR" altLang="en-US" sz="400" b="1">
                    <a:latin typeface="+mn-ea"/>
                  </a:rPr>
                  <a:t>학부모</a:t>
                </a:r>
                <a:r>
                  <a:rPr lang="en-US" altLang="ko-KR" sz="400" b="1">
                    <a:latin typeface="+mn-ea"/>
                  </a:rPr>
                  <a:t>)</a:t>
                </a:r>
                <a:r>
                  <a:rPr lang="ko-KR" altLang="en-US" sz="400" b="1">
                    <a:latin typeface="+mn-ea"/>
                  </a:rPr>
                  <a:t>님과의 통화기록</a:t>
                </a:r>
              </a:p>
            </p:txBody>
          </p:sp>
        </p:grpSp>
        <p:pic>
          <p:nvPicPr>
            <p:cNvPr id="64" name="object 12">
              <a:extLst>
                <a:ext uri="{FF2B5EF4-FFF2-40B4-BE49-F238E27FC236}">
                  <a16:creationId xmlns:a16="http://schemas.microsoft.com/office/drawing/2014/main" id="{6CE327B0-0B0B-4C2D-A54E-482C636D53B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3558" y="1221740"/>
              <a:ext cx="1910119" cy="3061633"/>
            </a:xfrm>
            <a:prstGeom prst="rect">
              <a:avLst/>
            </a:prstGeom>
          </p:spPr>
        </p:pic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268511BC-64EB-42D5-8F29-1A31BC296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28" t="11254" r="5629" b="85279"/>
            <a:stretch/>
          </p:blipFill>
          <p:spPr>
            <a:xfrm>
              <a:off x="4173405" y="1611690"/>
              <a:ext cx="1241507" cy="137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D03B1FBD-4234-4E2E-B19E-47125FDAD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80" r="83853" b="77887"/>
            <a:stretch/>
          </p:blipFill>
          <p:spPr>
            <a:xfrm>
              <a:off x="2263388" y="2456687"/>
              <a:ext cx="201812" cy="202406"/>
            </a:xfrm>
            <a:prstGeom prst="rect">
              <a:avLst/>
            </a:prstGeom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6551F1BD-B00A-4786-A271-B4AAB7A97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80" r="83853" b="77887"/>
            <a:stretch/>
          </p:blipFill>
          <p:spPr>
            <a:xfrm>
              <a:off x="2263388" y="3063412"/>
              <a:ext cx="201812" cy="202406"/>
            </a:xfrm>
            <a:prstGeom prst="rect">
              <a:avLst/>
            </a:prstGeom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731B2C30-16F4-460D-BDCD-1F91A3430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80" r="83853" b="77887"/>
            <a:stretch/>
          </p:blipFill>
          <p:spPr>
            <a:xfrm>
              <a:off x="2263388" y="3331841"/>
              <a:ext cx="201812" cy="202406"/>
            </a:xfrm>
            <a:prstGeom prst="rect">
              <a:avLst/>
            </a:prstGeom>
          </p:spPr>
        </p:pic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5CF9441D-16B1-4920-866B-7FC6B7586505}"/>
                </a:ext>
              </a:extLst>
            </p:cNvPr>
            <p:cNvGrpSpPr/>
            <p:nvPr/>
          </p:nvGrpSpPr>
          <p:grpSpPr>
            <a:xfrm>
              <a:off x="4177502" y="1745706"/>
              <a:ext cx="1235433" cy="2053427"/>
              <a:chOff x="7487954" y="2157098"/>
              <a:chExt cx="1937143" cy="3422351"/>
            </a:xfrm>
          </p:grpSpPr>
          <p:pic>
            <p:nvPicPr>
              <p:cNvPr id="72" name="그림 71">
                <a:extLst>
                  <a:ext uri="{FF2B5EF4-FFF2-40B4-BE49-F238E27FC236}">
                    <a16:creationId xmlns:a16="http://schemas.microsoft.com/office/drawing/2014/main" id="{42E3882C-A74F-453F-B0A7-675D9DF36F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30" t="11311" r="5483" b="25478"/>
              <a:stretch/>
            </p:blipFill>
            <p:spPr>
              <a:xfrm>
                <a:off x="7487954" y="2157098"/>
                <a:ext cx="1937143" cy="3422351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2B156C76-FDF5-404E-8C84-0674D7AF9374}"/>
                  </a:ext>
                </a:extLst>
              </p:cNvPr>
              <p:cNvSpPr/>
              <p:nvPr/>
            </p:nvSpPr>
            <p:spPr>
              <a:xfrm>
                <a:off x="7977206" y="3768766"/>
                <a:ext cx="549574" cy="439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CF1179CB-A701-4055-A3F6-18F14C47DAED}"/>
                  </a:ext>
                </a:extLst>
              </p:cNvPr>
              <p:cNvSpPr/>
              <p:nvPr/>
            </p:nvSpPr>
            <p:spPr>
              <a:xfrm>
                <a:off x="7960468" y="4385709"/>
                <a:ext cx="605910" cy="439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6DAC5B49-6E67-4A33-9D8C-5856D0A2F366}"/>
                  </a:ext>
                </a:extLst>
              </p:cNvPr>
              <p:cNvSpPr/>
              <p:nvPr/>
            </p:nvSpPr>
            <p:spPr>
              <a:xfrm>
                <a:off x="7977206" y="4982579"/>
                <a:ext cx="572434" cy="439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3F87236-9058-4767-BD43-A7CF40A08887}"/>
                  </a:ext>
                </a:extLst>
              </p:cNvPr>
              <p:cNvSpPr txBox="1"/>
              <p:nvPr/>
            </p:nvSpPr>
            <p:spPr>
              <a:xfrm>
                <a:off x="7847943" y="3743274"/>
                <a:ext cx="1363408" cy="407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383" b="1" dirty="0" err="1"/>
                  <a:t>이희권</a:t>
                </a:r>
                <a:r>
                  <a:rPr lang="en-US" altLang="ko-KR" sz="383" b="1" dirty="0"/>
                  <a:t>(</a:t>
                </a:r>
                <a:r>
                  <a:rPr lang="ko-KR" altLang="en-US" sz="383" b="1" dirty="0"/>
                  <a:t>학부모</a:t>
                </a:r>
                <a:r>
                  <a:rPr lang="en-US" altLang="ko-KR" sz="383" b="1" dirty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383" b="1" dirty="0"/>
                  <a:t>010-2501-2262</a:t>
                </a:r>
                <a:endParaRPr lang="ko-KR" altLang="en-US" sz="383" b="1" dirty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14FC7C3-EA7E-43F9-882C-6357CF76720F}"/>
                  </a:ext>
                </a:extLst>
              </p:cNvPr>
              <p:cNvSpPr txBox="1"/>
              <p:nvPr/>
            </p:nvSpPr>
            <p:spPr>
              <a:xfrm>
                <a:off x="7847944" y="4385709"/>
                <a:ext cx="807900" cy="407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383" b="1" dirty="0"/>
                  <a:t>김진현</a:t>
                </a:r>
                <a:r>
                  <a:rPr lang="en-US" altLang="ko-KR" sz="383" b="1" dirty="0"/>
                  <a:t>(</a:t>
                </a:r>
                <a:r>
                  <a:rPr lang="ko-KR" altLang="en-US" sz="383" b="1" dirty="0"/>
                  <a:t>학부모</a:t>
                </a:r>
                <a:r>
                  <a:rPr lang="en-US" altLang="ko-KR" sz="383" b="1" dirty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383" b="1" dirty="0"/>
                  <a:t>010-1234-1234</a:t>
                </a:r>
                <a:endParaRPr lang="ko-KR" altLang="en-US" sz="383" b="1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9509811-9DE5-4419-9C81-4AECE9226153}"/>
                  </a:ext>
                </a:extLst>
              </p:cNvPr>
              <p:cNvSpPr txBox="1"/>
              <p:nvPr/>
            </p:nvSpPr>
            <p:spPr>
              <a:xfrm>
                <a:off x="7845075" y="4982579"/>
                <a:ext cx="1363408" cy="407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383" b="1" dirty="0" err="1"/>
                  <a:t>이세현</a:t>
                </a:r>
                <a:r>
                  <a:rPr lang="en-US" altLang="ko-KR" sz="383" b="1" dirty="0"/>
                  <a:t>(</a:t>
                </a:r>
                <a:r>
                  <a:rPr lang="ko-KR" altLang="en-US" sz="383" b="1" dirty="0"/>
                  <a:t>학생</a:t>
                </a:r>
                <a:r>
                  <a:rPr lang="en-US" altLang="ko-KR" sz="383" b="1" dirty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383" b="1" dirty="0"/>
                  <a:t>010-1234-1234</a:t>
                </a:r>
                <a:endParaRPr lang="ko-KR" altLang="en-US" sz="383" b="1" dirty="0"/>
              </a:p>
            </p:txBody>
          </p:sp>
        </p:grp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77813919-8D36-499D-9607-F0B1CFEA70F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t="31629" r="2230" b="63743"/>
          <a:stretch/>
        </p:blipFill>
        <p:spPr>
          <a:xfrm>
            <a:off x="4903482" y="2872601"/>
            <a:ext cx="547845" cy="146899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DEA9F291-9553-497C-ACB0-F4B6B74C166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t="31629" r="2230" b="63743"/>
          <a:stretch/>
        </p:blipFill>
        <p:spPr>
          <a:xfrm>
            <a:off x="4899925" y="3243577"/>
            <a:ext cx="547845" cy="146899"/>
          </a:xfrm>
          <a:prstGeom prst="rect">
            <a:avLst/>
          </a:prstGeom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D8853958-8E9E-4C08-937D-8662E78E026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t="31629" r="2230" b="63743"/>
          <a:stretch/>
        </p:blipFill>
        <p:spPr>
          <a:xfrm>
            <a:off x="4899924" y="3609629"/>
            <a:ext cx="547845" cy="146899"/>
          </a:xfrm>
          <a:prstGeom prst="rect">
            <a:avLst/>
          </a:prstGeom>
        </p:spPr>
      </p:pic>
      <p:sp>
        <p:nvSpPr>
          <p:cNvPr id="20" name="타원 19">
            <a:extLst>
              <a:ext uri="{FF2B5EF4-FFF2-40B4-BE49-F238E27FC236}">
                <a16:creationId xmlns:a16="http://schemas.microsoft.com/office/drawing/2014/main" id="{977BC784-6FEE-48BC-8AF2-E4B9244FBD63}"/>
              </a:ext>
            </a:extLst>
          </p:cNvPr>
          <p:cNvSpPr/>
          <p:nvPr/>
        </p:nvSpPr>
        <p:spPr>
          <a:xfrm>
            <a:off x="5125096" y="2845696"/>
            <a:ext cx="198215" cy="188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E8926173-40B2-4E61-BFEB-975CA436BC1E}"/>
              </a:ext>
            </a:extLst>
          </p:cNvPr>
          <p:cNvSpPr/>
          <p:nvPr/>
        </p:nvSpPr>
        <p:spPr>
          <a:xfrm>
            <a:off x="3143388" y="1846238"/>
            <a:ext cx="233223" cy="215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557664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63E24B1-694D-4637-A6C2-24CF397AF7A0}"/>
              </a:ext>
            </a:extLst>
          </p:cNvPr>
          <p:cNvSpPr/>
          <p:nvPr/>
        </p:nvSpPr>
        <p:spPr>
          <a:xfrm>
            <a:off x="4427619" y="2314236"/>
            <a:ext cx="341206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574"/>
              </a:spcBef>
            </a:pPr>
            <a:r>
              <a:rPr lang="ko-KR" altLang="en-US" sz="1000" b="1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예</a:t>
            </a:r>
            <a:r>
              <a:rPr lang="en-US" altLang="ko-KR" sz="1000" b="1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en-US" altLang="ko-KR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업무시간 종료</a:t>
            </a:r>
            <a:r>
              <a:rPr lang="en-US" altLang="ko-KR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감사합니다</a:t>
            </a:r>
            <a:r>
              <a:rPr lang="en-US" altLang="ko-KR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74"/>
              </a:spcBef>
            </a:pPr>
            <a:r>
              <a:rPr lang="en-US" altLang="ko-KR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</a:t>
            </a:r>
            <a:r>
              <a:rPr lang="ko-KR" altLang="en-US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오늘은 저의 근무시간이 종료되었습니다</a:t>
            </a:r>
            <a:r>
              <a:rPr lang="en-US" altLang="ko-KR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74"/>
              </a:spcBef>
            </a:pPr>
            <a:r>
              <a:rPr lang="en-US" altLang="ko-KR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</a:t>
            </a:r>
            <a:r>
              <a:rPr lang="ko-KR" altLang="en-US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급한 용무가 있으시면 문자 메시지 부탁드립니다</a:t>
            </a:r>
            <a:r>
              <a:rPr lang="en-US" altLang="ko-KR" sz="1000" b="1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  <a:endParaRPr lang="en-US" altLang="ko-KR" sz="1000" b="1" dirty="0">
              <a:solidFill>
                <a:srgbClr val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B1DF318-70AD-4746-A93A-6FE8C341B8F4}"/>
              </a:ext>
            </a:extLst>
          </p:cNvPr>
          <p:cNvGrpSpPr/>
          <p:nvPr/>
        </p:nvGrpSpPr>
        <p:grpSpPr>
          <a:xfrm>
            <a:off x="2625093" y="693755"/>
            <a:ext cx="341539" cy="328528"/>
            <a:chOff x="2810947" y="3677639"/>
            <a:chExt cx="1177646" cy="1192015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45C81DD5-68B1-4200-B44E-D6A0F0FA0F10}"/>
                </a:ext>
              </a:extLst>
            </p:cNvPr>
            <p:cNvSpPr/>
            <p:nvPr/>
          </p:nvSpPr>
          <p:spPr>
            <a:xfrm>
              <a:off x="2810947" y="3677639"/>
              <a:ext cx="1177646" cy="1192015"/>
            </a:xfrm>
            <a:prstGeom prst="ellipse">
              <a:avLst/>
            </a:prstGeom>
            <a:solidFill>
              <a:srgbClr val="383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48"/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CF687344-7305-4437-8C3A-F2BFF3212D56}"/>
                </a:ext>
              </a:extLst>
            </p:cNvPr>
            <p:cNvGrpSpPr/>
            <p:nvPr/>
          </p:nvGrpSpPr>
          <p:grpSpPr>
            <a:xfrm>
              <a:off x="2983100" y="3824011"/>
              <a:ext cx="833330" cy="830065"/>
              <a:chOff x="2936495" y="2362200"/>
              <a:chExt cx="833330" cy="830065"/>
            </a:xfrm>
          </p:grpSpPr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648F14E5-1433-4365-B1C3-8959282229A0}"/>
                  </a:ext>
                </a:extLst>
              </p:cNvPr>
              <p:cNvSpPr/>
              <p:nvPr/>
            </p:nvSpPr>
            <p:spPr>
              <a:xfrm>
                <a:off x="2936495" y="2728413"/>
                <a:ext cx="833330" cy="4638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7150">
                <a:solidFill>
                  <a:srgbClr val="383E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2" name="타원 1">
                <a:extLst>
                  <a:ext uri="{FF2B5EF4-FFF2-40B4-BE49-F238E27FC236}">
                    <a16:creationId xmlns:a16="http://schemas.microsoft.com/office/drawing/2014/main" id="{8FF7436C-920B-42CB-BA48-2F3230C1DBE7}"/>
                  </a:ext>
                </a:extLst>
              </p:cNvPr>
              <p:cNvSpPr/>
              <p:nvPr/>
            </p:nvSpPr>
            <p:spPr>
              <a:xfrm>
                <a:off x="3073937" y="2362200"/>
                <a:ext cx="509217" cy="46385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383E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</p:grpSp>
      </p:grpSp>
      <p:sp>
        <p:nvSpPr>
          <p:cNvPr id="104" name="Rectangle 2">
            <a:extLst>
              <a:ext uri="{FF2B5EF4-FFF2-40B4-BE49-F238E27FC236}">
                <a16:creationId xmlns:a16="http://schemas.microsoft.com/office/drawing/2014/main" id="{70983A96-280D-460E-839C-477DD5256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7" y="65156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전화 수신 시간</a:t>
            </a:r>
            <a:r>
              <a:rPr lang="en-US" altLang="ko-KR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(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업무시간</a:t>
            </a:r>
            <a:r>
              <a:rPr lang="en-US" altLang="ko-KR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)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설정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106" name="Rectangle 2">
            <a:extLst>
              <a:ext uri="{FF2B5EF4-FFF2-40B4-BE49-F238E27FC236}">
                <a16:creationId xmlns:a16="http://schemas.microsoft.com/office/drawing/2014/main" id="{1B40A15F-1636-4BAA-BE9C-E9288D395F53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4640DD2-EAE5-4173-91D7-9138F6BF0B2B}"/>
              </a:ext>
            </a:extLst>
          </p:cNvPr>
          <p:cNvGrpSpPr/>
          <p:nvPr/>
        </p:nvGrpSpPr>
        <p:grpSpPr>
          <a:xfrm>
            <a:off x="232651" y="1226820"/>
            <a:ext cx="4710803" cy="3486344"/>
            <a:chOff x="1185151" y="1226820"/>
            <a:chExt cx="4710803" cy="348634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8F09C95A-CE6F-4404-9138-AB8D77C4B126}"/>
                </a:ext>
              </a:extLst>
            </p:cNvPr>
            <p:cNvGrpSpPr/>
            <p:nvPr/>
          </p:nvGrpSpPr>
          <p:grpSpPr>
            <a:xfrm>
              <a:off x="1185151" y="1226820"/>
              <a:ext cx="2188443" cy="3486344"/>
              <a:chOff x="1185151" y="1226820"/>
              <a:chExt cx="2188443" cy="3486344"/>
            </a:xfrm>
          </p:grpSpPr>
          <p:grpSp>
            <p:nvGrpSpPr>
              <p:cNvPr id="105" name="그룹 104">
                <a:extLst>
                  <a:ext uri="{FF2B5EF4-FFF2-40B4-BE49-F238E27FC236}">
                    <a16:creationId xmlns:a16="http://schemas.microsoft.com/office/drawing/2014/main" id="{BA05DEE7-6C61-4B43-8C45-5A3F13F1AA1D}"/>
                  </a:ext>
                </a:extLst>
              </p:cNvPr>
              <p:cNvGrpSpPr/>
              <p:nvPr/>
            </p:nvGrpSpPr>
            <p:grpSpPr>
              <a:xfrm>
                <a:off x="1185151" y="1226820"/>
                <a:ext cx="2188443" cy="3486344"/>
                <a:chOff x="1169479" y="1647825"/>
                <a:chExt cx="2995041" cy="4800600"/>
              </a:xfrm>
            </p:grpSpPr>
            <p:grpSp>
              <p:nvGrpSpPr>
                <p:cNvPr id="108" name="그룹 107">
                  <a:extLst>
                    <a:ext uri="{FF2B5EF4-FFF2-40B4-BE49-F238E27FC236}">
                      <a16:creationId xmlns:a16="http://schemas.microsoft.com/office/drawing/2014/main" id="{BDF6DF05-085B-4CA7-B1FE-57D375531A14}"/>
                    </a:ext>
                  </a:extLst>
                </p:cNvPr>
                <p:cNvGrpSpPr/>
                <p:nvPr/>
              </p:nvGrpSpPr>
              <p:grpSpPr>
                <a:xfrm>
                  <a:off x="1169479" y="1647825"/>
                  <a:ext cx="2995041" cy="4800600"/>
                  <a:chOff x="1627632" y="2965704"/>
                  <a:chExt cx="2180082" cy="3464814"/>
                </a:xfrm>
              </p:grpSpPr>
              <p:pic>
                <p:nvPicPr>
                  <p:cNvPr id="114" name="object 12">
                    <a:extLst>
                      <a:ext uri="{FF2B5EF4-FFF2-40B4-BE49-F238E27FC236}">
                        <a16:creationId xmlns:a16="http://schemas.microsoft.com/office/drawing/2014/main" id="{D4A3DE54-1BF5-43BB-A8CD-D39633A15CB4}"/>
                      </a:ext>
                    </a:extLst>
                  </p:cNvPr>
                  <p:cNvPicPr/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627632" y="2965704"/>
                    <a:ext cx="2180082" cy="3464814"/>
                  </a:xfrm>
                  <a:prstGeom prst="rect">
                    <a:avLst/>
                  </a:prstGeom>
                </p:spPr>
              </p:pic>
              <p:pic>
                <p:nvPicPr>
                  <p:cNvPr id="115" name="그림 114">
                    <a:extLst>
                      <a:ext uri="{FF2B5EF4-FFF2-40B4-BE49-F238E27FC236}">
                        <a16:creationId xmlns:a16="http://schemas.microsoft.com/office/drawing/2014/main" id="{FEBE183C-0382-4270-9890-3600B6C714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29863" y="3423174"/>
                    <a:ext cx="1418187" cy="245298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9" name="직사각형 108">
                  <a:extLst>
                    <a:ext uri="{FF2B5EF4-FFF2-40B4-BE49-F238E27FC236}">
                      <a16:creationId xmlns:a16="http://schemas.microsoft.com/office/drawing/2014/main" id="{AE0337A9-5912-4EE6-AE03-6C0AE04A4714}"/>
                    </a:ext>
                  </a:extLst>
                </p:cNvPr>
                <p:cNvSpPr/>
                <p:nvPr/>
              </p:nvSpPr>
              <p:spPr>
                <a:xfrm>
                  <a:off x="1828800" y="3906837"/>
                  <a:ext cx="752475" cy="282575"/>
                </a:xfrm>
                <a:prstGeom prst="rect">
                  <a:avLst/>
                </a:prstGeom>
                <a:solidFill>
                  <a:srgbClr val="A2D1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9F51AE73-6F04-407F-8A90-D786457E07F4}"/>
                    </a:ext>
                  </a:extLst>
                </p:cNvPr>
                <p:cNvSpPr/>
                <p:nvPr/>
              </p:nvSpPr>
              <p:spPr>
                <a:xfrm>
                  <a:off x="1722073" y="5356075"/>
                  <a:ext cx="1948334" cy="3246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111" name="직사각형 110">
                  <a:extLst>
                    <a:ext uri="{FF2B5EF4-FFF2-40B4-BE49-F238E27FC236}">
                      <a16:creationId xmlns:a16="http://schemas.microsoft.com/office/drawing/2014/main" id="{2CC56CDC-2C4A-42F4-9B75-1B14AADF4C1A}"/>
                    </a:ext>
                  </a:extLst>
                </p:cNvPr>
                <p:cNvSpPr/>
                <p:nvPr/>
              </p:nvSpPr>
              <p:spPr>
                <a:xfrm>
                  <a:off x="1722072" y="4956647"/>
                  <a:ext cx="1948334" cy="3528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226F0ED1-E4CB-4BAD-9B9C-4F8EA4E948D9}"/>
                    </a:ext>
                  </a:extLst>
                </p:cNvPr>
                <p:cNvSpPr txBox="1"/>
                <p:nvPr/>
              </p:nvSpPr>
              <p:spPr>
                <a:xfrm>
                  <a:off x="1772823" y="3881816"/>
                  <a:ext cx="411589" cy="267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5-2</a:t>
                  </a:r>
                </a:p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(</a:t>
                  </a:r>
                  <a:r>
                    <a:rPr lang="ko-KR" altLang="en-US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학생</a:t>
                  </a:r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)</a:t>
                  </a:r>
                  <a:endParaRPr lang="ko-KR" altLang="en-US" sz="255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D3B5C1D3-E1D7-404E-AE02-71AB8B8A0457}"/>
                    </a:ext>
                  </a:extLst>
                </p:cNvPr>
                <p:cNvSpPr txBox="1"/>
                <p:nvPr/>
              </p:nvSpPr>
              <p:spPr>
                <a:xfrm>
                  <a:off x="2205330" y="3873300"/>
                  <a:ext cx="487369" cy="267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5-2</a:t>
                  </a:r>
                </a:p>
                <a:p>
                  <a:pPr algn="ctr"/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(</a:t>
                  </a:r>
                  <a:r>
                    <a:rPr lang="ko-KR" altLang="en-US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학부모</a:t>
                  </a:r>
                  <a:r>
                    <a:rPr lang="en-US" altLang="ko-KR" sz="255" b="1" dirty="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rPr>
                    <a:t>)</a:t>
                  </a:r>
                  <a:endParaRPr lang="ko-KR" altLang="en-US" sz="255" b="1" dirty="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endParaRPr>
                </a:p>
              </p:txBody>
            </p:sp>
          </p:grp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96EAF4A1-3A39-4DDD-A65D-402CE5C113D3}"/>
                  </a:ext>
                </a:extLst>
              </p:cNvPr>
              <p:cNvSpPr/>
              <p:nvPr/>
            </p:nvSpPr>
            <p:spPr>
              <a:xfrm>
                <a:off x="1409857" y="1495019"/>
                <a:ext cx="1781712" cy="387372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94B248F7-F761-4C8E-8B08-A4073B0A152F}"/>
                </a:ext>
              </a:extLst>
            </p:cNvPr>
            <p:cNvGrpSpPr/>
            <p:nvPr/>
          </p:nvGrpSpPr>
          <p:grpSpPr>
            <a:xfrm>
              <a:off x="3242768" y="1234552"/>
              <a:ext cx="2653186" cy="3463586"/>
              <a:chOff x="4291965" y="1331066"/>
              <a:chExt cx="2254448" cy="3061633"/>
            </a:xfrm>
          </p:grpSpPr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7E7CB63B-BA58-4652-AEBE-161591AC5402}"/>
                  </a:ext>
                </a:extLst>
              </p:cNvPr>
              <p:cNvGrpSpPr/>
              <p:nvPr/>
            </p:nvGrpSpPr>
            <p:grpSpPr>
              <a:xfrm>
                <a:off x="4291965" y="1331066"/>
                <a:ext cx="1910119" cy="3061633"/>
                <a:chOff x="5304179" y="1572956"/>
                <a:chExt cx="2995041" cy="4800600"/>
              </a:xfrm>
            </p:grpSpPr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077F143B-AFEB-408D-AC3B-382233A8BCBF}"/>
                    </a:ext>
                  </a:extLst>
                </p:cNvPr>
                <p:cNvGrpSpPr/>
                <p:nvPr/>
              </p:nvGrpSpPr>
              <p:grpSpPr>
                <a:xfrm>
                  <a:off x="5304179" y="1572956"/>
                  <a:ext cx="2995041" cy="4800600"/>
                  <a:chOff x="1169479" y="1647825"/>
                  <a:chExt cx="2995041" cy="4800600"/>
                </a:xfrm>
              </p:grpSpPr>
              <p:grpSp>
                <p:nvGrpSpPr>
                  <p:cNvPr id="26" name="그룹 25">
                    <a:extLst>
                      <a:ext uri="{FF2B5EF4-FFF2-40B4-BE49-F238E27FC236}">
                        <a16:creationId xmlns:a16="http://schemas.microsoft.com/office/drawing/2014/main" id="{52B82919-564A-4EFC-9191-ECB376DD9EE5}"/>
                      </a:ext>
                    </a:extLst>
                  </p:cNvPr>
                  <p:cNvGrpSpPr/>
                  <p:nvPr/>
                </p:nvGrpSpPr>
                <p:grpSpPr>
                  <a:xfrm>
                    <a:off x="1169479" y="1647825"/>
                    <a:ext cx="2995041" cy="4800600"/>
                    <a:chOff x="1627632" y="2965704"/>
                    <a:chExt cx="2180082" cy="3464814"/>
                  </a:xfrm>
                </p:grpSpPr>
                <p:pic>
                  <p:nvPicPr>
                    <p:cNvPr id="34" name="object 12">
                      <a:extLst>
                        <a:ext uri="{FF2B5EF4-FFF2-40B4-BE49-F238E27FC236}">
                          <a16:creationId xmlns:a16="http://schemas.microsoft.com/office/drawing/2014/main" id="{B834F157-C39A-4E35-9089-5E0490EDD975}"/>
                        </a:ext>
                      </a:extLst>
                    </p:cNvPr>
                    <p:cNvPicPr/>
                    <p:nvPr/>
                  </p:nvPicPr>
                  <p:blipFill>
                    <a:blip r:embed="rId3" cstate="print"/>
                    <a:stretch>
                      <a:fillRect/>
                    </a:stretch>
                  </p:blipFill>
                  <p:spPr>
                    <a:xfrm>
                      <a:off x="1627632" y="2965704"/>
                      <a:ext cx="2180082" cy="34648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그림 34">
                      <a:extLst>
                        <a:ext uri="{FF2B5EF4-FFF2-40B4-BE49-F238E27FC236}">
                          <a16:creationId xmlns:a16="http://schemas.microsoft.com/office/drawing/2014/main" id="{AD31489B-E78D-4CDE-A323-7E0170FA75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29863" y="3423174"/>
                      <a:ext cx="1418187" cy="245298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7" name="직사각형 26">
                    <a:extLst>
                      <a:ext uri="{FF2B5EF4-FFF2-40B4-BE49-F238E27FC236}">
                        <a16:creationId xmlns:a16="http://schemas.microsoft.com/office/drawing/2014/main" id="{4ACD7692-08EF-40B2-954A-C094AD53FDDF}"/>
                      </a:ext>
                    </a:extLst>
                  </p:cNvPr>
                  <p:cNvSpPr/>
                  <p:nvPr/>
                </p:nvSpPr>
                <p:spPr>
                  <a:xfrm>
                    <a:off x="1828800" y="3906837"/>
                    <a:ext cx="752475" cy="282575"/>
                  </a:xfrm>
                  <a:prstGeom prst="rect">
                    <a:avLst/>
                  </a:prstGeom>
                  <a:solidFill>
                    <a:srgbClr val="A2D1F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48"/>
                  </a:p>
                </p:txBody>
              </p:sp>
              <p:sp>
                <p:nvSpPr>
                  <p:cNvPr id="28" name="직사각형 27">
                    <a:extLst>
                      <a:ext uri="{FF2B5EF4-FFF2-40B4-BE49-F238E27FC236}">
                        <a16:creationId xmlns:a16="http://schemas.microsoft.com/office/drawing/2014/main" id="{32FEC152-E67D-4EC0-886D-D9D1BE9E9294}"/>
                      </a:ext>
                    </a:extLst>
                  </p:cNvPr>
                  <p:cNvSpPr/>
                  <p:nvPr/>
                </p:nvSpPr>
                <p:spPr>
                  <a:xfrm>
                    <a:off x="1722072" y="5356075"/>
                    <a:ext cx="1948334" cy="324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48"/>
                  </a:p>
                </p:txBody>
              </p:sp>
              <p:sp>
                <p:nvSpPr>
                  <p:cNvPr id="29" name="직사각형 28">
                    <a:extLst>
                      <a:ext uri="{FF2B5EF4-FFF2-40B4-BE49-F238E27FC236}">
                        <a16:creationId xmlns:a16="http://schemas.microsoft.com/office/drawing/2014/main" id="{F699F022-2A20-4127-9C8F-24F608BD5BF0}"/>
                      </a:ext>
                    </a:extLst>
                  </p:cNvPr>
                  <p:cNvSpPr/>
                  <p:nvPr/>
                </p:nvSpPr>
                <p:spPr>
                  <a:xfrm>
                    <a:off x="1722072" y="4956647"/>
                    <a:ext cx="1948334" cy="3528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48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B273B657-83EE-47F6-BD1A-9FA07DF8D695}"/>
                      </a:ext>
                    </a:extLst>
                  </p:cNvPr>
                  <p:cNvSpPr txBox="1"/>
                  <p:nvPr/>
                </p:nvSpPr>
                <p:spPr>
                  <a:xfrm>
                    <a:off x="1772823" y="3881816"/>
                    <a:ext cx="411589" cy="2678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255" b="1"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rPr>
                      <a:t>인사과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D897987-388D-4317-AC76-EDE9D91AA05C}"/>
                      </a:ext>
                    </a:extLst>
                  </p:cNvPr>
                  <p:cNvSpPr txBox="1"/>
                  <p:nvPr/>
                </p:nvSpPr>
                <p:spPr>
                  <a:xfrm>
                    <a:off x="2235199" y="3884500"/>
                    <a:ext cx="411589" cy="2063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255" b="1"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rPr>
                      <a:t>민원</a:t>
                    </a:r>
                  </a:p>
                </p:txBody>
              </p:sp>
            </p:grpSp>
            <p:sp>
              <p:nvSpPr>
                <p:cNvPr id="63" name="object 8">
                  <a:extLst>
                    <a:ext uri="{FF2B5EF4-FFF2-40B4-BE49-F238E27FC236}">
                      <a16:creationId xmlns:a16="http://schemas.microsoft.com/office/drawing/2014/main" id="{C988E250-9F2B-4CF8-8559-234630F4EA90}"/>
                    </a:ext>
                  </a:extLst>
                </p:cNvPr>
                <p:cNvSpPr/>
                <p:nvPr/>
              </p:nvSpPr>
              <p:spPr>
                <a:xfrm>
                  <a:off x="5661400" y="4667971"/>
                  <a:ext cx="2336679" cy="167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109854">
                      <a:moveTo>
                        <a:pt x="1485519" y="0"/>
                      </a:moveTo>
                      <a:lnTo>
                        <a:pt x="0" y="0"/>
                      </a:lnTo>
                      <a:lnTo>
                        <a:pt x="110172" y="109474"/>
                      </a:lnTo>
                      <a:lnTo>
                        <a:pt x="1368170" y="109474"/>
                      </a:lnTo>
                      <a:lnTo>
                        <a:pt x="1485519" y="0"/>
                      </a:lnTo>
                      <a:close/>
                    </a:path>
                  </a:pathLst>
                </a:custGeom>
                <a:solidFill>
                  <a:srgbClr val="4D4D4D">
                    <a:alpha val="50195"/>
                  </a:srgbClr>
                </a:solidFill>
              </p:spPr>
              <p:txBody>
                <a:bodyPr wrap="square" lIns="0" tIns="0" rIns="0" bIns="0" rtlCol="0"/>
                <a:lstStyle/>
                <a:p>
                  <a:endParaRPr sz="1148"/>
                </a:p>
              </p:txBody>
            </p:sp>
            <p:pic>
              <p:nvPicPr>
                <p:cNvPr id="64" name="object 9">
                  <a:extLst>
                    <a:ext uri="{FF2B5EF4-FFF2-40B4-BE49-F238E27FC236}">
                      <a16:creationId xmlns:a16="http://schemas.microsoft.com/office/drawing/2014/main" id="{9BDB7CF0-45D3-469E-A90A-9CC29B9ADB6A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5553554" y="2552701"/>
                  <a:ext cx="2554769" cy="2217322"/>
                </a:xfrm>
                <a:prstGeom prst="rect">
                  <a:avLst/>
                </a:prstGeom>
              </p:spPr>
            </p:pic>
            <p:sp>
              <p:nvSpPr>
                <p:cNvPr id="65" name="object 10">
                  <a:extLst>
                    <a:ext uri="{FF2B5EF4-FFF2-40B4-BE49-F238E27FC236}">
                      <a16:creationId xmlns:a16="http://schemas.microsoft.com/office/drawing/2014/main" id="{E2144BBA-D3C4-4C73-9F30-E7C419AF6653}"/>
                    </a:ext>
                  </a:extLst>
                </p:cNvPr>
                <p:cNvSpPr/>
                <p:nvPr/>
              </p:nvSpPr>
              <p:spPr>
                <a:xfrm>
                  <a:off x="5663795" y="2657073"/>
                  <a:ext cx="2333683" cy="2009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3995" h="1320164">
                      <a:moveTo>
                        <a:pt x="1483995" y="0"/>
                      </a:moveTo>
                      <a:lnTo>
                        <a:pt x="0" y="0"/>
                      </a:lnTo>
                      <a:lnTo>
                        <a:pt x="0" y="1319656"/>
                      </a:lnTo>
                      <a:lnTo>
                        <a:pt x="1483995" y="1319656"/>
                      </a:lnTo>
                      <a:lnTo>
                        <a:pt x="148399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 sz="1148"/>
                </a:p>
              </p:txBody>
            </p:sp>
            <p:pic>
              <p:nvPicPr>
                <p:cNvPr id="66" name="object 11">
                  <a:extLst>
                    <a:ext uri="{FF2B5EF4-FFF2-40B4-BE49-F238E27FC236}">
                      <a16:creationId xmlns:a16="http://schemas.microsoft.com/office/drawing/2014/main" id="{8C48C765-676E-4E63-9593-75AF4E43106A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396675" y="2872775"/>
                  <a:ext cx="273212" cy="204105"/>
                </a:xfrm>
                <a:prstGeom prst="rect">
                  <a:avLst/>
                </a:prstGeom>
              </p:spPr>
            </p:pic>
            <p:pic>
              <p:nvPicPr>
                <p:cNvPr id="67" name="object 12">
                  <a:extLst>
                    <a:ext uri="{FF2B5EF4-FFF2-40B4-BE49-F238E27FC236}">
                      <a16:creationId xmlns:a16="http://schemas.microsoft.com/office/drawing/2014/main" id="{0A5F70AB-8726-48CB-955A-E782E5F2BA0B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7050945" y="2872775"/>
                  <a:ext cx="273212" cy="204105"/>
                </a:xfrm>
                <a:prstGeom prst="rect">
                  <a:avLst/>
                </a:prstGeom>
              </p:spPr>
            </p:pic>
            <p:pic>
              <p:nvPicPr>
                <p:cNvPr id="68" name="object 13">
                  <a:extLst>
                    <a:ext uri="{FF2B5EF4-FFF2-40B4-BE49-F238E27FC236}">
                      <a16:creationId xmlns:a16="http://schemas.microsoft.com/office/drawing/2014/main" id="{9775E282-6E2F-4924-B55C-4E9CDC93954B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7228374" y="2872775"/>
                  <a:ext cx="273210" cy="204105"/>
                </a:xfrm>
                <a:prstGeom prst="rect">
                  <a:avLst/>
                </a:prstGeom>
              </p:spPr>
            </p:pic>
            <p:pic>
              <p:nvPicPr>
                <p:cNvPr id="72" name="object 15">
                  <a:extLst>
                    <a:ext uri="{FF2B5EF4-FFF2-40B4-BE49-F238E27FC236}">
                      <a16:creationId xmlns:a16="http://schemas.microsoft.com/office/drawing/2014/main" id="{8B118779-B86B-4C20-962F-0008605DE74A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6396675" y="3144141"/>
                  <a:ext cx="273212" cy="204105"/>
                </a:xfrm>
                <a:prstGeom prst="rect">
                  <a:avLst/>
                </a:prstGeom>
              </p:spPr>
            </p:pic>
            <p:pic>
              <p:nvPicPr>
                <p:cNvPr id="74" name="object 16">
                  <a:extLst>
                    <a:ext uri="{FF2B5EF4-FFF2-40B4-BE49-F238E27FC236}">
                      <a16:creationId xmlns:a16="http://schemas.microsoft.com/office/drawing/2014/main" id="{13EE1947-DEA5-4547-84AC-F136B944EDE7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6864011" y="3144141"/>
                  <a:ext cx="273210" cy="204105"/>
                </a:xfrm>
                <a:prstGeom prst="rect">
                  <a:avLst/>
                </a:prstGeom>
              </p:spPr>
            </p:pic>
            <p:pic>
              <p:nvPicPr>
                <p:cNvPr id="75" name="object 17">
                  <a:extLst>
                    <a:ext uri="{FF2B5EF4-FFF2-40B4-BE49-F238E27FC236}">
                      <a16:creationId xmlns:a16="http://schemas.microsoft.com/office/drawing/2014/main" id="{ADE3E11F-7DBB-4539-8296-00C5464F180D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7041359" y="3144141"/>
                  <a:ext cx="273212" cy="204105"/>
                </a:xfrm>
                <a:prstGeom prst="rect">
                  <a:avLst/>
                </a:prstGeom>
              </p:spPr>
            </p:pic>
            <p:pic>
              <p:nvPicPr>
                <p:cNvPr id="76" name="object 18">
                  <a:extLst>
                    <a:ext uri="{FF2B5EF4-FFF2-40B4-BE49-F238E27FC236}">
                      <a16:creationId xmlns:a16="http://schemas.microsoft.com/office/drawing/2014/main" id="{FD536E2B-B555-4492-8A05-BD13275D1D92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7218707" y="3144141"/>
                  <a:ext cx="683627" cy="204105"/>
                </a:xfrm>
                <a:prstGeom prst="rect">
                  <a:avLst/>
                </a:prstGeom>
              </p:spPr>
            </p:pic>
            <p:pic>
              <p:nvPicPr>
                <p:cNvPr id="77" name="object 19">
                  <a:extLst>
                    <a:ext uri="{FF2B5EF4-FFF2-40B4-BE49-F238E27FC236}">
                      <a16:creationId xmlns:a16="http://schemas.microsoft.com/office/drawing/2014/main" id="{1D3AD76D-11FE-47C4-9E8E-1715CE2EC691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827723" y="3430777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78" name="object 20">
                  <a:extLst>
                    <a:ext uri="{FF2B5EF4-FFF2-40B4-BE49-F238E27FC236}">
                      <a16:creationId xmlns:a16="http://schemas.microsoft.com/office/drawing/2014/main" id="{595CA348-578C-4691-B4FA-960E26178143}"/>
                    </a:ext>
                  </a:extLst>
                </p:cNvPr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6017054" y="3430777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79" name="object 21">
                  <a:extLst>
                    <a:ext uri="{FF2B5EF4-FFF2-40B4-BE49-F238E27FC236}">
                      <a16:creationId xmlns:a16="http://schemas.microsoft.com/office/drawing/2014/main" id="{E277A06A-4C37-41E1-B20B-080EE96CF754}"/>
                    </a:ext>
                  </a:extLst>
                </p:cNvPr>
                <p:cNvPicPr/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6209261" y="3430777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80" name="object 22">
                  <a:extLst>
                    <a:ext uri="{FF2B5EF4-FFF2-40B4-BE49-F238E27FC236}">
                      <a16:creationId xmlns:a16="http://schemas.microsoft.com/office/drawing/2014/main" id="{04DBF251-6467-4150-8071-47D38439E382}"/>
                    </a:ext>
                  </a:extLst>
                </p:cNvPr>
                <p:cNvPicPr/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6400989" y="3430777"/>
                  <a:ext cx="273210" cy="204105"/>
                </a:xfrm>
                <a:prstGeom prst="rect">
                  <a:avLst/>
                </a:prstGeom>
              </p:spPr>
            </p:pic>
            <p:pic>
              <p:nvPicPr>
                <p:cNvPr id="81" name="object 23">
                  <a:extLst>
                    <a:ext uri="{FF2B5EF4-FFF2-40B4-BE49-F238E27FC236}">
                      <a16:creationId xmlns:a16="http://schemas.microsoft.com/office/drawing/2014/main" id="{1A9EF5ED-D3D7-42B4-A562-F827D5BA0D55}"/>
                    </a:ext>
                  </a:extLst>
                </p:cNvPr>
                <p:cNvPicPr/>
                <p:nvPr/>
              </p:nvPicPr>
              <p:blipFill>
                <a:blip r:embed="rId16" cstate="print"/>
                <a:stretch>
                  <a:fillRect/>
                </a:stretch>
              </p:blipFill>
              <p:spPr>
                <a:xfrm>
                  <a:off x="6760478" y="3430777"/>
                  <a:ext cx="1150164" cy="204105"/>
                </a:xfrm>
                <a:prstGeom prst="rect">
                  <a:avLst/>
                </a:prstGeom>
              </p:spPr>
            </p:pic>
            <p:pic>
              <p:nvPicPr>
                <p:cNvPr id="82" name="object 24">
                  <a:extLst>
                    <a:ext uri="{FF2B5EF4-FFF2-40B4-BE49-F238E27FC236}">
                      <a16:creationId xmlns:a16="http://schemas.microsoft.com/office/drawing/2014/main" id="{2A6CAABD-DB6F-4B17-B54C-6D5A7EC423F1}"/>
                    </a:ext>
                  </a:extLst>
                </p:cNvPr>
                <p:cNvPicPr/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5827723" y="3702144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83" name="object 25">
                  <a:extLst>
                    <a:ext uri="{FF2B5EF4-FFF2-40B4-BE49-F238E27FC236}">
                      <a16:creationId xmlns:a16="http://schemas.microsoft.com/office/drawing/2014/main" id="{6323F9DE-5066-422D-91B4-24B2F0C4FA18}"/>
                    </a:ext>
                  </a:extLst>
                </p:cNvPr>
                <p:cNvPicPr/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6017054" y="3702144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84" name="object 26">
                  <a:extLst>
                    <a:ext uri="{FF2B5EF4-FFF2-40B4-BE49-F238E27FC236}">
                      <a16:creationId xmlns:a16="http://schemas.microsoft.com/office/drawing/2014/main" id="{21D42ABB-FBC6-4F03-AA6D-E974BEE085EE}"/>
                    </a:ext>
                  </a:extLst>
                </p:cNvPr>
                <p:cNvPicPr/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6209261" y="3702144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85" name="object 27">
                  <a:extLst>
                    <a:ext uri="{FF2B5EF4-FFF2-40B4-BE49-F238E27FC236}">
                      <a16:creationId xmlns:a16="http://schemas.microsoft.com/office/drawing/2014/main" id="{ACF906E7-E543-40ED-8367-A4FAE808C41E}"/>
                    </a:ext>
                  </a:extLst>
                </p:cNvPr>
                <p:cNvPicPr/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6400989" y="3702144"/>
                  <a:ext cx="273210" cy="204105"/>
                </a:xfrm>
                <a:prstGeom prst="rect">
                  <a:avLst/>
                </a:prstGeom>
              </p:spPr>
            </p:pic>
            <p:pic>
              <p:nvPicPr>
                <p:cNvPr id="86" name="object 28">
                  <a:extLst>
                    <a:ext uri="{FF2B5EF4-FFF2-40B4-BE49-F238E27FC236}">
                      <a16:creationId xmlns:a16="http://schemas.microsoft.com/office/drawing/2014/main" id="{C647FB4D-4396-4750-A66C-A27F78F97FCF}"/>
                    </a:ext>
                  </a:extLst>
                </p:cNvPr>
                <p:cNvPicPr/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6782593" y="3702144"/>
                  <a:ext cx="1001337" cy="204105"/>
                </a:xfrm>
                <a:prstGeom prst="rect">
                  <a:avLst/>
                </a:prstGeom>
              </p:spPr>
            </p:pic>
            <p:pic>
              <p:nvPicPr>
                <p:cNvPr id="87" name="object 29">
                  <a:extLst>
                    <a:ext uri="{FF2B5EF4-FFF2-40B4-BE49-F238E27FC236}">
                      <a16:creationId xmlns:a16="http://schemas.microsoft.com/office/drawing/2014/main" id="{FF77DE82-6275-4A8F-97DA-9A2E377B66E2}"/>
                    </a:ext>
                  </a:extLst>
                </p:cNvPr>
                <p:cNvPicPr/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5827723" y="3973511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88" name="object 30">
                  <a:extLst>
                    <a:ext uri="{FF2B5EF4-FFF2-40B4-BE49-F238E27FC236}">
                      <a16:creationId xmlns:a16="http://schemas.microsoft.com/office/drawing/2014/main" id="{3A28A41D-7021-4C7E-A10B-58A2FC75ACE0}"/>
                    </a:ext>
                  </a:extLst>
                </p:cNvPr>
                <p:cNvPicPr/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6017054" y="3973511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89" name="object 31">
                  <a:extLst>
                    <a:ext uri="{FF2B5EF4-FFF2-40B4-BE49-F238E27FC236}">
                      <a16:creationId xmlns:a16="http://schemas.microsoft.com/office/drawing/2014/main" id="{0D85607F-3BC4-4289-929B-5DBB78D0BC81}"/>
                    </a:ext>
                  </a:extLst>
                </p:cNvPr>
                <p:cNvPicPr/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>
                  <a:off x="6209261" y="3973511"/>
                  <a:ext cx="292384" cy="204105"/>
                </a:xfrm>
                <a:prstGeom prst="rect">
                  <a:avLst/>
                </a:prstGeom>
              </p:spPr>
            </p:pic>
            <p:pic>
              <p:nvPicPr>
                <p:cNvPr id="90" name="object 32">
                  <a:extLst>
                    <a:ext uri="{FF2B5EF4-FFF2-40B4-BE49-F238E27FC236}">
                      <a16:creationId xmlns:a16="http://schemas.microsoft.com/office/drawing/2014/main" id="{AB31EF6D-C588-4418-A4D1-264042F736AA}"/>
                    </a:ext>
                  </a:extLst>
                </p:cNvPr>
                <p:cNvPicPr/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6400989" y="3973511"/>
                  <a:ext cx="273210" cy="204105"/>
                </a:xfrm>
                <a:prstGeom prst="rect">
                  <a:avLst/>
                </a:prstGeom>
              </p:spPr>
            </p:pic>
            <p:pic>
              <p:nvPicPr>
                <p:cNvPr id="91" name="object 33">
                  <a:extLst>
                    <a:ext uri="{FF2B5EF4-FFF2-40B4-BE49-F238E27FC236}">
                      <a16:creationId xmlns:a16="http://schemas.microsoft.com/office/drawing/2014/main" id="{FEA14631-EF8E-4B8F-A0D2-DE03F6745A86}"/>
                    </a:ext>
                  </a:extLst>
                </p:cNvPr>
                <p:cNvPicPr/>
                <p:nvPr/>
              </p:nvPicPr>
              <p:blipFill>
                <a:blip r:embed="rId23" cstate="print"/>
                <a:stretch>
                  <a:fillRect/>
                </a:stretch>
              </p:blipFill>
              <p:spPr>
                <a:xfrm>
                  <a:off x="6784444" y="3973511"/>
                  <a:ext cx="666212" cy="204105"/>
                </a:xfrm>
                <a:prstGeom prst="rect">
                  <a:avLst/>
                </a:prstGeom>
              </p:spPr>
            </p:pic>
            <p:pic>
              <p:nvPicPr>
                <p:cNvPr id="92" name="object 34">
                  <a:extLst>
                    <a:ext uri="{FF2B5EF4-FFF2-40B4-BE49-F238E27FC236}">
                      <a16:creationId xmlns:a16="http://schemas.microsoft.com/office/drawing/2014/main" id="{03ADD98F-FE47-4643-AF96-2898E03CE865}"/>
                    </a:ext>
                  </a:extLst>
                </p:cNvPr>
                <p:cNvPicPr/>
                <p:nvPr/>
              </p:nvPicPr>
              <p:blipFill>
                <a:blip r:embed="rId24" cstate="print"/>
                <a:stretch>
                  <a:fillRect/>
                </a:stretch>
              </p:blipFill>
              <p:spPr>
                <a:xfrm>
                  <a:off x="7385950" y="3973511"/>
                  <a:ext cx="477400" cy="204105"/>
                </a:xfrm>
                <a:prstGeom prst="rect">
                  <a:avLst/>
                </a:prstGeom>
              </p:spPr>
            </p:pic>
            <p:pic>
              <p:nvPicPr>
                <p:cNvPr id="93" name="object 35">
                  <a:extLst>
                    <a:ext uri="{FF2B5EF4-FFF2-40B4-BE49-F238E27FC236}">
                      <a16:creationId xmlns:a16="http://schemas.microsoft.com/office/drawing/2014/main" id="{74539B58-34DF-464E-9850-184D7A86BB8F}"/>
                    </a:ext>
                  </a:extLst>
                </p:cNvPr>
                <p:cNvPicPr/>
                <p:nvPr/>
              </p:nvPicPr>
              <p:blipFill>
                <a:blip r:embed="rId25" cstate="print"/>
                <a:stretch>
                  <a:fillRect/>
                </a:stretch>
              </p:blipFill>
              <p:spPr>
                <a:xfrm>
                  <a:off x="5827723" y="4242559"/>
                  <a:ext cx="537476" cy="204105"/>
                </a:xfrm>
                <a:prstGeom prst="rect">
                  <a:avLst/>
                </a:prstGeom>
              </p:spPr>
            </p:pic>
            <p:pic>
              <p:nvPicPr>
                <p:cNvPr id="94" name="object 36">
                  <a:extLst>
                    <a:ext uri="{FF2B5EF4-FFF2-40B4-BE49-F238E27FC236}">
                      <a16:creationId xmlns:a16="http://schemas.microsoft.com/office/drawing/2014/main" id="{0A795B18-44C8-4A13-A081-A8B3E1205B28}"/>
                    </a:ext>
                  </a:extLst>
                </p:cNvPr>
                <p:cNvPicPr/>
                <p:nvPr/>
              </p:nvPicPr>
              <p:blipFill>
                <a:blip r:embed="rId26" cstate="print"/>
                <a:stretch>
                  <a:fillRect/>
                </a:stretch>
              </p:blipFill>
              <p:spPr>
                <a:xfrm>
                  <a:off x="6269176" y="4242559"/>
                  <a:ext cx="402628" cy="204105"/>
                </a:xfrm>
                <a:prstGeom prst="rect">
                  <a:avLst/>
                </a:prstGeom>
              </p:spPr>
            </p:pic>
            <p:pic>
              <p:nvPicPr>
                <p:cNvPr id="95" name="object 37">
                  <a:extLst>
                    <a:ext uri="{FF2B5EF4-FFF2-40B4-BE49-F238E27FC236}">
                      <a16:creationId xmlns:a16="http://schemas.microsoft.com/office/drawing/2014/main" id="{6BA194CD-215C-4272-ABF8-D0EB9401908F}"/>
                    </a:ext>
                  </a:extLst>
                </p:cNvPr>
                <p:cNvPicPr/>
                <p:nvPr/>
              </p:nvPicPr>
              <p:blipFill>
                <a:blip r:embed="rId27" cstate="print"/>
                <a:stretch>
                  <a:fillRect/>
                </a:stretch>
              </p:blipFill>
              <p:spPr>
                <a:xfrm>
                  <a:off x="6961792" y="4242559"/>
                  <a:ext cx="409816" cy="204105"/>
                </a:xfrm>
                <a:prstGeom prst="rect">
                  <a:avLst/>
                </a:prstGeom>
              </p:spPr>
            </p:pic>
            <p:pic>
              <p:nvPicPr>
                <p:cNvPr id="96" name="object 38">
                  <a:extLst>
                    <a:ext uri="{FF2B5EF4-FFF2-40B4-BE49-F238E27FC236}">
                      <a16:creationId xmlns:a16="http://schemas.microsoft.com/office/drawing/2014/main" id="{917ACBF4-49E2-4252-9725-912C7517379A}"/>
                    </a:ext>
                  </a:extLst>
                </p:cNvPr>
                <p:cNvPicPr/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>
                  <a:off x="7441070" y="4242559"/>
                  <a:ext cx="409816" cy="204105"/>
                </a:xfrm>
                <a:prstGeom prst="rect">
                  <a:avLst/>
                </a:prstGeom>
              </p:spPr>
            </p:pic>
            <p:pic>
              <p:nvPicPr>
                <p:cNvPr id="97" name="object 39">
                  <a:extLst>
                    <a:ext uri="{FF2B5EF4-FFF2-40B4-BE49-F238E27FC236}">
                      <a16:creationId xmlns:a16="http://schemas.microsoft.com/office/drawing/2014/main" id="{B7EBAEF1-970B-4C58-AB12-8256D18600BA}"/>
                    </a:ext>
                  </a:extLst>
                </p:cNvPr>
                <p:cNvPicPr/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6814161" y="4301509"/>
                  <a:ext cx="127019" cy="122927"/>
                </a:xfrm>
                <a:prstGeom prst="rect">
                  <a:avLst/>
                </a:prstGeom>
              </p:spPr>
            </p:pic>
            <p:pic>
              <p:nvPicPr>
                <p:cNvPr id="98" name="object 40">
                  <a:extLst>
                    <a:ext uri="{FF2B5EF4-FFF2-40B4-BE49-F238E27FC236}">
                      <a16:creationId xmlns:a16="http://schemas.microsoft.com/office/drawing/2014/main" id="{8A059A0F-EA06-49A9-82BB-9AFB74329222}"/>
                    </a:ext>
                  </a:extLst>
                </p:cNvPr>
                <p:cNvPicPr/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7307859" y="4301509"/>
                  <a:ext cx="127019" cy="122927"/>
                </a:xfrm>
                <a:prstGeom prst="rect">
                  <a:avLst/>
                </a:prstGeom>
              </p:spPr>
            </p:pic>
            <p:sp>
              <p:nvSpPr>
                <p:cNvPr id="99" name="object 41">
                  <a:extLst>
                    <a:ext uri="{FF2B5EF4-FFF2-40B4-BE49-F238E27FC236}">
                      <a16:creationId xmlns:a16="http://schemas.microsoft.com/office/drawing/2014/main" id="{43D798F1-9529-4B92-9D7B-4A89B3B64436}"/>
                    </a:ext>
                  </a:extLst>
                </p:cNvPr>
                <p:cNvSpPr/>
                <p:nvPr/>
              </p:nvSpPr>
              <p:spPr>
                <a:xfrm>
                  <a:off x="7796764" y="2733612"/>
                  <a:ext cx="114837" cy="11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25" h="73025">
                      <a:moveTo>
                        <a:pt x="0" y="0"/>
                      </a:moveTo>
                      <a:lnTo>
                        <a:pt x="72517" y="72517"/>
                      </a:lnTo>
                    </a:path>
                    <a:path w="73025" h="73025">
                      <a:moveTo>
                        <a:pt x="72517" y="0"/>
                      </a:moveTo>
                      <a:lnTo>
                        <a:pt x="0" y="72517"/>
                      </a:lnTo>
                    </a:path>
                  </a:pathLst>
                </a:custGeom>
                <a:ln w="6096">
                  <a:solidFill>
                    <a:srgbClr val="1A1A1A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1148"/>
                </a:p>
              </p:txBody>
            </p:sp>
            <p:sp>
              <p:nvSpPr>
                <p:cNvPr id="17" name="직사각형 16">
                  <a:extLst>
                    <a:ext uri="{FF2B5EF4-FFF2-40B4-BE49-F238E27FC236}">
                      <a16:creationId xmlns:a16="http://schemas.microsoft.com/office/drawing/2014/main" id="{3A1345E0-3775-41BA-9674-AB59B5509B44}"/>
                    </a:ext>
                  </a:extLst>
                </p:cNvPr>
                <p:cNvSpPr/>
                <p:nvPr/>
              </p:nvSpPr>
              <p:spPr>
                <a:xfrm>
                  <a:off x="5750277" y="2743772"/>
                  <a:ext cx="1014366" cy="6171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100" name="object 45">
                  <a:extLst>
                    <a:ext uri="{FF2B5EF4-FFF2-40B4-BE49-F238E27FC236}">
                      <a16:creationId xmlns:a16="http://schemas.microsoft.com/office/drawing/2014/main" id="{5D60ED0A-23A7-49A5-9323-EF0F50077CAB}"/>
                    </a:ext>
                  </a:extLst>
                </p:cNvPr>
                <p:cNvSpPr txBox="1"/>
                <p:nvPr/>
              </p:nvSpPr>
              <p:spPr>
                <a:xfrm>
                  <a:off x="5824324" y="2817143"/>
                  <a:ext cx="2283395" cy="505171"/>
                </a:xfrm>
                <a:prstGeom prst="rect">
                  <a:avLst/>
                </a:prstGeom>
                <a:ln w="4572">
                  <a:noFill/>
                </a:ln>
              </p:spPr>
              <p:txBody>
                <a:bodyPr vert="horz" wrap="square" lIns="0" tIns="54267" rIns="0" bIns="0" rtlCol="0">
                  <a:spAutoFit/>
                </a:bodyPr>
                <a:lstStyle/>
                <a:p>
                  <a:pPr marL="65610" marR="814056">
                    <a:spcBef>
                      <a:spcPts val="427"/>
                    </a:spcBef>
                  </a:pPr>
                  <a:r>
                    <a:rPr sz="702" dirty="0">
                      <a:latin typeface="맑은 고딕"/>
                      <a:cs typeface="맑은 고딕"/>
                    </a:rPr>
                    <a:t>이</a:t>
                  </a:r>
                  <a:r>
                    <a:rPr lang="en-US" altLang="ko-KR" sz="702" dirty="0">
                      <a:latin typeface="맑은 고딕"/>
                      <a:cs typeface="맑은 고딕"/>
                    </a:rPr>
                    <a:t>      </a:t>
                  </a:r>
                  <a:r>
                    <a:rPr lang="ko-KR" altLang="en-US" sz="702" dirty="0" err="1">
                      <a:latin typeface="맑은 고딕"/>
                      <a:cs typeface="맑은 고딕"/>
                    </a:rPr>
                    <a:t>름</a:t>
                  </a:r>
                  <a:endParaRPr lang="en-US" altLang="ko-KR" sz="702" dirty="0">
                    <a:latin typeface="맑은 고딕"/>
                    <a:cs typeface="맑은 고딕"/>
                  </a:endParaRPr>
                </a:p>
                <a:p>
                  <a:pPr marL="65610" marR="814056">
                    <a:spcBef>
                      <a:spcPts val="427"/>
                    </a:spcBef>
                  </a:pPr>
                  <a:r>
                    <a:rPr sz="702" dirty="0">
                      <a:latin typeface="맑은 고딕"/>
                      <a:cs typeface="맑은 고딕"/>
                    </a:rPr>
                    <a:t>소</a:t>
                  </a:r>
                  <a:r>
                    <a:rPr lang="en-US" altLang="ko-KR" sz="702" dirty="0">
                      <a:latin typeface="맑은 고딕"/>
                      <a:cs typeface="맑은 고딕"/>
                    </a:rPr>
                    <a:t>      </a:t>
                  </a:r>
                  <a:r>
                    <a:rPr lang="ko-KR" altLang="en-US" sz="702" dirty="0">
                      <a:latin typeface="맑은 고딕"/>
                      <a:cs typeface="맑은 고딕"/>
                    </a:rPr>
                    <a:t>속</a:t>
                  </a:r>
                  <a:endParaRPr sz="702" dirty="0">
                    <a:latin typeface="맑은 고딕"/>
                    <a:cs typeface="맑은 고딕"/>
                  </a:endParaRPr>
                </a:p>
              </p:txBody>
            </p:sp>
          </p:grp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F51313B1-0A9F-41F4-BFA3-EC72BD6FB2E7}"/>
                  </a:ext>
                </a:extLst>
              </p:cNvPr>
              <p:cNvSpPr/>
              <p:nvPr/>
            </p:nvSpPr>
            <p:spPr>
              <a:xfrm>
                <a:off x="5169554" y="2153023"/>
                <a:ext cx="751056" cy="355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48"/>
              </a:p>
            </p:txBody>
          </p:sp>
          <p:sp>
            <p:nvSpPr>
              <p:cNvPr id="116" name="object 45">
                <a:extLst>
                  <a:ext uri="{FF2B5EF4-FFF2-40B4-BE49-F238E27FC236}">
                    <a16:creationId xmlns:a16="http://schemas.microsoft.com/office/drawing/2014/main" id="{4883E378-0A11-4A1F-9D9F-966EA305706D}"/>
                  </a:ext>
                </a:extLst>
              </p:cNvPr>
              <p:cNvSpPr txBox="1"/>
              <p:nvPr/>
            </p:nvSpPr>
            <p:spPr>
              <a:xfrm>
                <a:off x="5159674" y="2109588"/>
                <a:ext cx="1386739" cy="311428"/>
              </a:xfrm>
              <a:prstGeom prst="rect">
                <a:avLst/>
              </a:prstGeom>
              <a:ln w="4572">
                <a:noFill/>
              </a:ln>
            </p:spPr>
            <p:txBody>
              <a:bodyPr vert="horz" wrap="square" lIns="0" tIns="54267" rIns="0" bIns="0" rtlCol="0">
                <a:spAutoFit/>
              </a:bodyPr>
              <a:lstStyle/>
              <a:p>
                <a:pPr marL="65610" marR="814056">
                  <a:spcBef>
                    <a:spcPts val="427"/>
                  </a:spcBef>
                </a:pPr>
                <a:r>
                  <a:rPr lang="ko-KR" altLang="en-US" sz="800" dirty="0">
                    <a:latin typeface="맑은 고딕"/>
                    <a:cs typeface="맑은 고딕"/>
                  </a:rPr>
                  <a:t>이 </a:t>
                </a:r>
                <a:r>
                  <a:rPr lang="ko-KR" altLang="en-US" sz="800">
                    <a:latin typeface="맑은 고딕"/>
                    <a:cs typeface="맑은 고딕"/>
                  </a:rPr>
                  <a:t>희 권</a:t>
                </a:r>
              </a:p>
              <a:p>
                <a:pPr marL="65610" marR="814056">
                  <a:spcBef>
                    <a:spcPts val="427"/>
                  </a:spcBef>
                </a:pPr>
                <a:r>
                  <a:rPr lang="ko-KR" altLang="en-US" sz="800">
                    <a:latin typeface="맑은 고딕"/>
                    <a:cs typeface="맑은 고딕"/>
                  </a:rPr>
                  <a:t>전주중학교</a:t>
                </a:r>
                <a:endParaRPr lang="ko-KR" altLang="en-US" sz="800" dirty="0">
                  <a:latin typeface="맑은 고딕"/>
                  <a:cs typeface="맑은 고딕"/>
                </a:endParaRPr>
              </a:p>
            </p:txBody>
          </p:sp>
        </p:grpSp>
      </p:grpSp>
      <p:sp>
        <p:nvSpPr>
          <p:cNvPr id="170" name="직사각형 169">
            <a:extLst>
              <a:ext uri="{FF2B5EF4-FFF2-40B4-BE49-F238E27FC236}">
                <a16:creationId xmlns:a16="http://schemas.microsoft.com/office/drawing/2014/main" id="{D5D7BB8D-AA9A-407D-8E1C-FE023AD96435}"/>
              </a:ext>
            </a:extLst>
          </p:cNvPr>
          <p:cNvSpPr/>
          <p:nvPr/>
        </p:nvSpPr>
        <p:spPr>
          <a:xfrm>
            <a:off x="1" y="4733482"/>
            <a:ext cx="7775574" cy="692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수신 시간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 시간</a:t>
            </a:r>
            <a:r>
              <a:rPr lang="en-US" altLang="ko-KR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설정으로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외 시간 </a:t>
            </a:r>
            <a:r>
              <a:rPr lang="ko-KR" altLang="en-US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통화 차단 업무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외 시간 </a:t>
            </a:r>
            <a:r>
              <a:rPr lang="ko-KR" altLang="en-US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수신 시</a:t>
            </a:r>
            <a:endParaRPr lang="en-US" altLang="ko-KR" sz="1200">
              <a:solidFill>
                <a:srgbClr val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  <a:spcBef>
                <a:spcPts val="574"/>
              </a:spcBef>
            </a:pP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종료 안내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멘트 송출</a:t>
            </a: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시간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휴일</a:t>
            </a:r>
            <a:r>
              <a:rPr lang="en-US" altLang="ko-KR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공휴일 설정 </a:t>
            </a:r>
            <a:r>
              <a:rPr lang="ko-KR" altLang="en-US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가능</a:t>
            </a:r>
            <a:r>
              <a:rPr lang="en-US" altLang="ko-KR" sz="1200">
                <a:solidFill>
                  <a:srgbClr val="00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endParaRPr lang="en-US" altLang="ko-KR" sz="1200" dirty="0">
              <a:solidFill>
                <a:srgbClr val="00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126" name="그림 125">
            <a:extLst>
              <a:ext uri="{FF2B5EF4-FFF2-40B4-BE49-F238E27FC236}">
                <a16:creationId xmlns:a16="http://schemas.microsoft.com/office/drawing/2014/main" id="{A0DF2432-9F18-459F-8837-099C5430D2A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8" y="3886009"/>
            <a:ext cx="1352936" cy="257826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C4AD3E33-7827-446C-B279-4483FBC981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8" y="3645765"/>
            <a:ext cx="1352936" cy="247778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A56E3CD0-2EC9-4391-ACA2-D2245138A32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13" y="3873568"/>
            <a:ext cx="1352936" cy="257826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904ACBBF-D7F2-4D83-B475-F773D154D20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13" y="3633324"/>
            <a:ext cx="1352936" cy="247778"/>
          </a:xfrm>
          <a:prstGeom prst="rect">
            <a:avLst/>
          </a:prstGeom>
        </p:spPr>
      </p:pic>
      <p:grpSp>
        <p:nvGrpSpPr>
          <p:cNvPr id="101" name="그룹 100">
            <a:extLst>
              <a:ext uri="{FF2B5EF4-FFF2-40B4-BE49-F238E27FC236}">
                <a16:creationId xmlns:a16="http://schemas.microsoft.com/office/drawing/2014/main" id="{E3B59184-3372-4E52-ABAE-8AFCB056335C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102" name="그룹 101">
              <a:extLst>
                <a:ext uri="{FF2B5EF4-FFF2-40B4-BE49-F238E27FC236}">
                  <a16:creationId xmlns:a16="http://schemas.microsoft.com/office/drawing/2014/main" id="{ED376DEB-2D2F-4029-8BC7-3FF619198639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121" name="그림 120">
                <a:extLst>
                  <a:ext uri="{FF2B5EF4-FFF2-40B4-BE49-F238E27FC236}">
                    <a16:creationId xmlns:a16="http://schemas.microsoft.com/office/drawing/2014/main" id="{E9820F30-8C46-4046-8618-DF2B42930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0ACCBCCD-8F26-489C-85D1-B40FFDA4C335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118" name="그림 117">
              <a:extLst>
                <a:ext uri="{FF2B5EF4-FFF2-40B4-BE49-F238E27FC236}">
                  <a16:creationId xmlns:a16="http://schemas.microsoft.com/office/drawing/2014/main" id="{DE62368D-E20C-4AA0-B582-174E57CB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  <p:sp>
        <p:nvSpPr>
          <p:cNvPr id="123" name="타원 122">
            <a:extLst>
              <a:ext uri="{FF2B5EF4-FFF2-40B4-BE49-F238E27FC236}">
                <a16:creationId xmlns:a16="http://schemas.microsoft.com/office/drawing/2014/main" id="{BF7D284E-51A9-497B-AF53-C9ACADCEBBDF}"/>
              </a:ext>
            </a:extLst>
          </p:cNvPr>
          <p:cNvSpPr/>
          <p:nvPr/>
        </p:nvSpPr>
        <p:spPr>
          <a:xfrm>
            <a:off x="673508" y="2636408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타원 123">
            <a:extLst>
              <a:ext uri="{FF2B5EF4-FFF2-40B4-BE49-F238E27FC236}">
                <a16:creationId xmlns:a16="http://schemas.microsoft.com/office/drawing/2014/main" id="{5D6D9D68-EE24-4F40-B9C4-2C7EDAF9BD65}"/>
              </a:ext>
            </a:extLst>
          </p:cNvPr>
          <p:cNvSpPr/>
          <p:nvPr/>
        </p:nvSpPr>
        <p:spPr>
          <a:xfrm>
            <a:off x="1014721" y="3288418"/>
            <a:ext cx="70280" cy="739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580231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809EE50-87F6-4091-B273-4ACB59D40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22639" r="15178" b="26195"/>
          <a:stretch/>
        </p:blipFill>
        <p:spPr>
          <a:xfrm>
            <a:off x="2599262" y="700470"/>
            <a:ext cx="366437" cy="361455"/>
          </a:xfrm>
          <a:prstGeom prst="rect">
            <a:avLst/>
          </a:prstGeom>
        </p:spPr>
      </p:pic>
      <p:sp>
        <p:nvSpPr>
          <p:cNvPr id="67" name="Rectangle 2">
            <a:extLst>
              <a:ext uri="{FF2B5EF4-FFF2-40B4-BE49-F238E27FC236}">
                <a16:creationId xmlns:a16="http://schemas.microsoft.com/office/drawing/2014/main" id="{7F677446-3A12-40A7-B8D6-03DCE71D0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35" y="711251"/>
            <a:ext cx="5200929" cy="2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105"/>
              </a:lnSpc>
              <a:defRPr/>
            </a:pPr>
            <a:r>
              <a:rPr lang="ko-KR" altLang="en-US" sz="1276" b="1" dirty="0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안심번호 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통화 문자 수신</a:t>
            </a:r>
            <a:r>
              <a:rPr lang="en-US" altLang="ko-KR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/</a:t>
            </a:r>
            <a:r>
              <a:rPr lang="ko-KR" altLang="en-US" sz="1276" b="1">
                <a:solidFill>
                  <a:srgbClr val="00000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+mj-cs"/>
              </a:rPr>
              <a:t>발신</a:t>
            </a:r>
            <a:endParaRPr lang="en-US" altLang="ko-KR" sz="1276" b="1" dirty="0">
              <a:solidFill>
                <a:srgbClr val="00000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+mj-cs"/>
            </a:endParaRPr>
          </a:p>
        </p:txBody>
      </p:sp>
      <p:sp>
        <p:nvSpPr>
          <p:cNvPr id="70" name="Rectangle 2">
            <a:extLst>
              <a:ext uri="{FF2B5EF4-FFF2-40B4-BE49-F238E27FC236}">
                <a16:creationId xmlns:a16="http://schemas.microsoft.com/office/drawing/2014/main" id="{82D641DA-BFBB-43C8-8791-65FD0A2EFBFC}"/>
              </a:ext>
            </a:extLst>
          </p:cNvPr>
          <p:cNvSpPr txBox="1">
            <a:spLocks noChangeArrowheads="1"/>
          </p:cNvSpPr>
          <p:nvPr/>
        </p:nvSpPr>
        <p:spPr>
          <a:xfrm>
            <a:off x="384789" y="245175"/>
            <a:ext cx="5904577" cy="28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583204" rtl="0" eaLnBrk="1" fontAlgn="auto" latinLnBrk="0" hangingPunct="1">
              <a:lnSpc>
                <a:spcPts val="21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13" b="1" kern="1200" baseline="0">
                <a:solidFill>
                  <a:srgbClr val="000000"/>
                </a:solidFill>
                <a:latin typeface="+mn-lt"/>
                <a:ea typeface="+mn-ea"/>
                <a:cs typeface="+mj-cs"/>
              </a:defRPr>
            </a:lvl1pPr>
          </a:lstStyle>
          <a:p>
            <a:pPr>
              <a:defRPr/>
            </a:pPr>
            <a:r>
              <a:rPr lang="en-US" altLang="ko-KR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Tcall </a:t>
            </a:r>
            <a:r>
              <a:rPr lang="ko-KR" altLang="en-US" sz="2000"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교원안심번호</a:t>
            </a:r>
            <a:endParaRPr lang="ko-KR" altLang="en-US" sz="2000" dirty="0"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C2883E8-52A4-4EF4-9E8A-F76D6E7B43E6}"/>
              </a:ext>
            </a:extLst>
          </p:cNvPr>
          <p:cNvGrpSpPr/>
          <p:nvPr/>
        </p:nvGrpSpPr>
        <p:grpSpPr>
          <a:xfrm>
            <a:off x="1109937" y="1249908"/>
            <a:ext cx="5555701" cy="3061635"/>
            <a:chOff x="1109937" y="1249908"/>
            <a:chExt cx="5555701" cy="3061635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D3AAD6A-1D0F-4CB0-B916-91BFDB075B63}"/>
                </a:ext>
              </a:extLst>
            </p:cNvPr>
            <p:cNvGrpSpPr/>
            <p:nvPr/>
          </p:nvGrpSpPr>
          <p:grpSpPr>
            <a:xfrm>
              <a:off x="1109937" y="1249908"/>
              <a:ext cx="5555701" cy="3061635"/>
              <a:chOff x="1152611" y="1387068"/>
              <a:chExt cx="5555701" cy="3061635"/>
            </a:xfrm>
          </p:grpSpPr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C519CD2D-A33B-4864-A7AB-67D5FA670818}"/>
                  </a:ext>
                </a:extLst>
              </p:cNvPr>
              <p:cNvGrpSpPr/>
              <p:nvPr/>
            </p:nvGrpSpPr>
            <p:grpSpPr>
              <a:xfrm>
                <a:off x="1152611" y="1387070"/>
                <a:ext cx="1910119" cy="3061633"/>
                <a:chOff x="4291558" y="1552577"/>
                <a:chExt cx="2995041" cy="4800600"/>
              </a:xfrm>
            </p:grpSpPr>
            <p:grpSp>
              <p:nvGrpSpPr>
                <p:cNvPr id="76" name="그룹 75">
                  <a:extLst>
                    <a:ext uri="{FF2B5EF4-FFF2-40B4-BE49-F238E27FC236}">
                      <a16:creationId xmlns:a16="http://schemas.microsoft.com/office/drawing/2014/main" id="{671F6B3E-D6D1-411D-9A84-877BBECCD265}"/>
                    </a:ext>
                  </a:extLst>
                </p:cNvPr>
                <p:cNvGrpSpPr/>
                <p:nvPr/>
              </p:nvGrpSpPr>
              <p:grpSpPr>
                <a:xfrm>
                  <a:off x="4291558" y="1552577"/>
                  <a:ext cx="2995041" cy="4800600"/>
                  <a:chOff x="1169479" y="1647825"/>
                  <a:chExt cx="2995041" cy="4800600"/>
                </a:xfrm>
              </p:grpSpPr>
              <p:grpSp>
                <p:nvGrpSpPr>
                  <p:cNvPr id="78" name="그룹 77">
                    <a:extLst>
                      <a:ext uri="{FF2B5EF4-FFF2-40B4-BE49-F238E27FC236}">
                        <a16:creationId xmlns:a16="http://schemas.microsoft.com/office/drawing/2014/main" id="{F68D4D98-B2B2-41BE-BC31-1B9325C3E3C1}"/>
                      </a:ext>
                    </a:extLst>
                  </p:cNvPr>
                  <p:cNvGrpSpPr/>
                  <p:nvPr/>
                </p:nvGrpSpPr>
                <p:grpSpPr>
                  <a:xfrm>
                    <a:off x="1169479" y="1647825"/>
                    <a:ext cx="2995041" cy="4800600"/>
                    <a:chOff x="1627632" y="2965704"/>
                    <a:chExt cx="2180082" cy="3464814"/>
                  </a:xfrm>
                </p:grpSpPr>
                <p:pic>
                  <p:nvPicPr>
                    <p:cNvPr id="86" name="object 12">
                      <a:extLst>
                        <a:ext uri="{FF2B5EF4-FFF2-40B4-BE49-F238E27FC236}">
                          <a16:creationId xmlns:a16="http://schemas.microsoft.com/office/drawing/2014/main" id="{0750C7FB-58BA-49E4-B1AD-17C458AC0145}"/>
                        </a:ext>
                      </a:extLst>
                    </p:cNvPr>
                    <p:cNvPicPr/>
                    <p:nvPr/>
                  </p:nvPicPr>
                  <p:blipFill>
                    <a:blip r:embed="rId4" cstate="print"/>
                    <a:stretch>
                      <a:fillRect/>
                    </a:stretch>
                  </p:blipFill>
                  <p:spPr>
                    <a:xfrm>
                      <a:off x="1627632" y="2965704"/>
                      <a:ext cx="2180082" cy="34648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7" name="그림 86">
                      <a:extLst>
                        <a:ext uri="{FF2B5EF4-FFF2-40B4-BE49-F238E27FC236}">
                          <a16:creationId xmlns:a16="http://schemas.microsoft.com/office/drawing/2014/main" id="{8E407000-CF61-44CC-92C6-817D91CE38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29863" y="3423174"/>
                      <a:ext cx="1418187" cy="245298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79" name="직사각형 78">
                    <a:extLst>
                      <a:ext uri="{FF2B5EF4-FFF2-40B4-BE49-F238E27FC236}">
                        <a16:creationId xmlns:a16="http://schemas.microsoft.com/office/drawing/2014/main" id="{A7A86245-BCBD-453B-9E6F-B9DBF89FE8E2}"/>
                      </a:ext>
                    </a:extLst>
                  </p:cNvPr>
                  <p:cNvSpPr/>
                  <p:nvPr/>
                </p:nvSpPr>
                <p:spPr>
                  <a:xfrm>
                    <a:off x="1828800" y="3906837"/>
                    <a:ext cx="752475" cy="282575"/>
                  </a:xfrm>
                  <a:prstGeom prst="rect">
                    <a:avLst/>
                  </a:prstGeom>
                  <a:solidFill>
                    <a:srgbClr val="A2D1F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48"/>
                  </a:p>
                </p:txBody>
              </p:sp>
              <p:sp>
                <p:nvSpPr>
                  <p:cNvPr id="80" name="직사각형 79">
                    <a:extLst>
                      <a:ext uri="{FF2B5EF4-FFF2-40B4-BE49-F238E27FC236}">
                        <a16:creationId xmlns:a16="http://schemas.microsoft.com/office/drawing/2014/main" id="{E6D9C842-6EAD-409C-9F99-BB2B598667D2}"/>
                      </a:ext>
                    </a:extLst>
                  </p:cNvPr>
                  <p:cNvSpPr/>
                  <p:nvPr/>
                </p:nvSpPr>
                <p:spPr>
                  <a:xfrm>
                    <a:off x="1722072" y="5356075"/>
                    <a:ext cx="1948334" cy="324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48"/>
                  </a:p>
                </p:txBody>
              </p:sp>
              <p:sp>
                <p:nvSpPr>
                  <p:cNvPr id="81" name="직사각형 80">
                    <a:extLst>
                      <a:ext uri="{FF2B5EF4-FFF2-40B4-BE49-F238E27FC236}">
                        <a16:creationId xmlns:a16="http://schemas.microsoft.com/office/drawing/2014/main" id="{80D38586-0B3A-4410-A2B2-FDF61A702C92}"/>
                      </a:ext>
                    </a:extLst>
                  </p:cNvPr>
                  <p:cNvSpPr/>
                  <p:nvPr/>
                </p:nvSpPr>
                <p:spPr>
                  <a:xfrm>
                    <a:off x="1722072" y="4956647"/>
                    <a:ext cx="1948334" cy="3528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48"/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F3E4FE4D-6474-4F8A-915B-6E28DC74CFFB}"/>
                      </a:ext>
                    </a:extLst>
                  </p:cNvPr>
                  <p:cNvSpPr txBox="1"/>
                  <p:nvPr/>
                </p:nvSpPr>
                <p:spPr>
                  <a:xfrm>
                    <a:off x="1772823" y="3881816"/>
                    <a:ext cx="411589" cy="2678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255" b="1"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rPr>
                      <a:t>인사과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8E3F2C6F-1952-4AA1-B0C9-2EE1B7BABD34}"/>
                      </a:ext>
                    </a:extLst>
                  </p:cNvPr>
                  <p:cNvSpPr txBox="1"/>
                  <p:nvPr/>
                </p:nvSpPr>
                <p:spPr>
                  <a:xfrm>
                    <a:off x="2235199" y="3884500"/>
                    <a:ext cx="411589" cy="2063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ko-KR" altLang="en-US" sz="255" b="1">
                        <a:latin typeface="에스코어 드림 5 Medium" panose="020B0503030302020204" pitchFamily="34" charset="-127"/>
                        <a:ea typeface="에스코어 드림 5 Medium" panose="020B0503030302020204" pitchFamily="34" charset="-127"/>
                      </a:rPr>
                      <a:t>민원</a:t>
                    </a:r>
                  </a:p>
                </p:txBody>
              </p:sp>
              <p:pic>
                <p:nvPicPr>
                  <p:cNvPr id="84" name="그림 83">
                    <a:extLst>
                      <a:ext uri="{FF2B5EF4-FFF2-40B4-BE49-F238E27FC236}">
                        <a16:creationId xmlns:a16="http://schemas.microsoft.com/office/drawing/2014/main" id="{E7DBEB1E-C08D-4831-9267-0298486A62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391" t="29095" r="15217" b="24189"/>
                  <a:stretch/>
                </p:blipFill>
                <p:spPr>
                  <a:xfrm>
                    <a:off x="1797738" y="5324958"/>
                    <a:ext cx="1738522" cy="355392"/>
                  </a:xfrm>
                  <a:prstGeom prst="rect">
                    <a:avLst/>
                  </a:prstGeom>
                </p:spPr>
              </p:pic>
              <p:pic>
                <p:nvPicPr>
                  <p:cNvPr id="85" name="그림 84">
                    <a:extLst>
                      <a:ext uri="{FF2B5EF4-FFF2-40B4-BE49-F238E27FC236}">
                        <a16:creationId xmlns:a16="http://schemas.microsoft.com/office/drawing/2014/main" id="{6E036532-1B3B-4CB2-8DA0-BA5D99B5C0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5600" b="37200"/>
                  <a:stretch/>
                </p:blipFill>
                <p:spPr>
                  <a:xfrm>
                    <a:off x="1809750" y="4984829"/>
                    <a:ext cx="1738522" cy="32462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4" name="그림 73">
                  <a:extLst>
                    <a:ext uri="{FF2B5EF4-FFF2-40B4-BE49-F238E27FC236}">
                      <a16:creationId xmlns:a16="http://schemas.microsoft.com/office/drawing/2014/main" id="{D9A2E353-CB41-4FFC-8BE2-040A6E4BD6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8030" y="2174131"/>
                  <a:ext cx="1948334" cy="3423393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14" name="직사각형 13">
                  <a:extLst>
                    <a:ext uri="{FF2B5EF4-FFF2-40B4-BE49-F238E27FC236}">
                      <a16:creationId xmlns:a16="http://schemas.microsoft.com/office/drawing/2014/main" id="{8FEA880B-06EC-4053-852D-AC05DD16C2DF}"/>
                    </a:ext>
                  </a:extLst>
                </p:cNvPr>
                <p:cNvSpPr/>
                <p:nvPr/>
              </p:nvSpPr>
              <p:spPr>
                <a:xfrm>
                  <a:off x="5044090" y="3226587"/>
                  <a:ext cx="1205735" cy="2266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48"/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D019F9E8-BE0A-4E53-AE39-3992C984FDF4}"/>
                    </a:ext>
                  </a:extLst>
                </p:cNvPr>
                <p:cNvSpPr txBox="1"/>
                <p:nvPr/>
              </p:nvSpPr>
              <p:spPr>
                <a:xfrm>
                  <a:off x="4965883" y="3391261"/>
                  <a:ext cx="1688966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400" dirty="0">
                      <a:latin typeface="+mn-ea"/>
                    </a:rPr>
                    <a:t>9</a:t>
                  </a:r>
                  <a:r>
                    <a:rPr lang="ko-KR" altLang="en-US" sz="400" dirty="0">
                      <a:latin typeface="+mn-ea"/>
                    </a:rPr>
                    <a:t>월 상담 일정 </a:t>
                  </a:r>
                  <a:r>
                    <a:rPr lang="ko-KR" altLang="en-US" sz="400" dirty="0" err="1">
                      <a:latin typeface="+mn-ea"/>
                    </a:rPr>
                    <a:t>보내드립니다</a:t>
                  </a:r>
                  <a:r>
                    <a:rPr lang="en-US" altLang="ko-KR" sz="400" dirty="0">
                      <a:latin typeface="+mn-ea"/>
                    </a:rPr>
                    <a:t>.</a:t>
                  </a:r>
                  <a:endParaRPr lang="ko-KR" altLang="en-US" sz="400" dirty="0">
                    <a:latin typeface="+mn-ea"/>
                  </a:endParaRP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654BD0AA-51D7-4359-84F6-11942EA9697B}"/>
                    </a:ext>
                  </a:extLst>
                </p:cNvPr>
                <p:cNvSpPr txBox="1"/>
                <p:nvPr/>
              </p:nvSpPr>
              <p:spPr>
                <a:xfrm>
                  <a:off x="4949542" y="5274314"/>
                  <a:ext cx="947403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400">
                      <a:latin typeface="+mn-ea"/>
                    </a:rPr>
                    <a:t>네 선생님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C81CBC9-5014-4AB7-A7BC-6EE3BEDB2F8E}"/>
                    </a:ext>
                  </a:extLst>
                </p:cNvPr>
                <p:cNvSpPr txBox="1"/>
                <p:nvPr/>
              </p:nvSpPr>
              <p:spPr>
                <a:xfrm>
                  <a:off x="4957266" y="4802534"/>
                  <a:ext cx="1489790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400">
                      <a:latin typeface="+mn-ea"/>
                    </a:rPr>
                    <a:t>안녕하세요</a:t>
                  </a:r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0F41E91F-8ADC-483D-995A-B6A3A4E1D41A}"/>
                    </a:ext>
                  </a:extLst>
                </p:cNvPr>
                <p:cNvSpPr txBox="1"/>
                <p:nvPr/>
              </p:nvSpPr>
              <p:spPr>
                <a:xfrm>
                  <a:off x="4967012" y="3879703"/>
                  <a:ext cx="1356235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400">
                      <a:latin typeface="+mn-ea"/>
                    </a:rPr>
                    <a:t>네 그렇습니다</a:t>
                  </a:r>
                  <a:r>
                    <a:rPr lang="en-US" altLang="ko-KR" sz="400">
                      <a:latin typeface="+mn-ea"/>
                    </a:rPr>
                    <a:t>.</a:t>
                  </a:r>
                  <a:endParaRPr lang="ko-KR" altLang="en-US" sz="400">
                    <a:latin typeface="+mn-ea"/>
                  </a:endParaRP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0DC67658-6086-4ACB-9B3E-BDEF372DA522}"/>
                    </a:ext>
                  </a:extLst>
                </p:cNvPr>
                <p:cNvSpPr txBox="1"/>
                <p:nvPr/>
              </p:nvSpPr>
              <p:spPr>
                <a:xfrm>
                  <a:off x="4961795" y="4352241"/>
                  <a:ext cx="1803326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400" dirty="0">
                      <a:latin typeface="+mn-ea"/>
                    </a:rPr>
                    <a:t>수행평가 </a:t>
                  </a:r>
                  <a:r>
                    <a:rPr lang="ko-KR" altLang="en-US" sz="400" dirty="0" err="1">
                      <a:latin typeface="+mn-ea"/>
                    </a:rPr>
                    <a:t>안내표</a:t>
                  </a:r>
                  <a:r>
                    <a:rPr lang="ko-KR" altLang="en-US" sz="400" dirty="0">
                      <a:latin typeface="+mn-ea"/>
                    </a:rPr>
                    <a:t> 다시 보내주세요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7DF26DBE-D45E-4B20-8802-13C6AB2542CB}"/>
                    </a:ext>
                  </a:extLst>
                </p:cNvPr>
                <p:cNvSpPr txBox="1"/>
                <p:nvPr/>
              </p:nvSpPr>
              <p:spPr>
                <a:xfrm>
                  <a:off x="4971624" y="3272709"/>
                  <a:ext cx="1984601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400" b="1" dirty="0">
                      <a:latin typeface="+mn-ea"/>
                    </a:rPr>
                    <a:t>010-1234-1234 </a:t>
                  </a:r>
                  <a:r>
                    <a:rPr lang="ko-KR" altLang="en-US" sz="400" b="1" dirty="0">
                      <a:latin typeface="+mn-ea"/>
                    </a:rPr>
                    <a:t>이상하</a:t>
                  </a:r>
                  <a:r>
                    <a:rPr lang="en-US" altLang="ko-KR" sz="400" b="1" dirty="0">
                      <a:latin typeface="+mn-ea"/>
                    </a:rPr>
                    <a:t>(</a:t>
                  </a:r>
                  <a:r>
                    <a:rPr lang="ko-KR" altLang="en-US" sz="400" b="1" dirty="0">
                      <a:latin typeface="+mn-ea"/>
                    </a:rPr>
                    <a:t>학부모</a:t>
                  </a:r>
                  <a:r>
                    <a:rPr lang="en-US" altLang="ko-KR" sz="400" b="1" dirty="0">
                      <a:latin typeface="+mn-ea"/>
                    </a:rPr>
                    <a:t>)</a:t>
                  </a:r>
                  <a:endParaRPr lang="ko-KR" altLang="en-US" sz="400" b="1" dirty="0">
                    <a:latin typeface="+mn-ea"/>
                  </a:endParaRP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B795A70-6770-4718-A474-B3EE3231961C}"/>
                    </a:ext>
                  </a:extLst>
                </p:cNvPr>
                <p:cNvSpPr txBox="1"/>
                <p:nvPr/>
              </p:nvSpPr>
              <p:spPr>
                <a:xfrm>
                  <a:off x="4965488" y="4666348"/>
                  <a:ext cx="2239075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400" b="1" dirty="0">
                      <a:latin typeface="+mn-ea"/>
                    </a:rPr>
                    <a:t>010-1234-1234 </a:t>
                  </a:r>
                  <a:r>
                    <a:rPr lang="ko-KR" altLang="en-US" sz="400" b="1" dirty="0">
                      <a:latin typeface="+mn-ea"/>
                    </a:rPr>
                    <a:t>이영환</a:t>
                  </a:r>
                  <a:r>
                    <a:rPr lang="en-US" altLang="ko-KR" sz="400" b="1" dirty="0">
                      <a:latin typeface="+mn-ea"/>
                    </a:rPr>
                    <a:t>(</a:t>
                  </a:r>
                  <a:r>
                    <a:rPr lang="ko-KR" altLang="en-US" sz="400" b="1" dirty="0">
                      <a:latin typeface="+mn-ea"/>
                    </a:rPr>
                    <a:t>학부모</a:t>
                  </a:r>
                  <a:r>
                    <a:rPr lang="en-US" altLang="ko-KR" sz="400" b="1" dirty="0">
                      <a:latin typeface="+mn-ea"/>
                    </a:rPr>
                    <a:t>)</a:t>
                  </a:r>
                  <a:endParaRPr lang="ko-KR" altLang="en-US" sz="400" b="1" dirty="0">
                    <a:latin typeface="+mn-ea"/>
                  </a:endParaRPr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B193045F-E030-4BF4-84D6-F426C937E896}"/>
                    </a:ext>
                  </a:extLst>
                </p:cNvPr>
                <p:cNvSpPr txBox="1"/>
                <p:nvPr/>
              </p:nvSpPr>
              <p:spPr>
                <a:xfrm>
                  <a:off x="4971624" y="3758604"/>
                  <a:ext cx="1984601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400" b="1" dirty="0">
                      <a:latin typeface="+mn-ea"/>
                    </a:rPr>
                    <a:t>010-1234-1234 </a:t>
                  </a:r>
                  <a:r>
                    <a:rPr lang="ko-KR" altLang="en-US" sz="400" b="1" dirty="0" err="1">
                      <a:latin typeface="+mn-ea"/>
                    </a:rPr>
                    <a:t>서선예</a:t>
                  </a:r>
                  <a:r>
                    <a:rPr lang="en-US" altLang="ko-KR" sz="400" b="1" dirty="0">
                      <a:latin typeface="+mn-ea"/>
                    </a:rPr>
                    <a:t>(</a:t>
                  </a:r>
                  <a:r>
                    <a:rPr lang="ko-KR" altLang="en-US" sz="400" b="1" dirty="0">
                      <a:latin typeface="+mn-ea"/>
                    </a:rPr>
                    <a:t>학부모</a:t>
                  </a:r>
                  <a:r>
                    <a:rPr lang="en-US" altLang="ko-KR" sz="400" b="1" dirty="0">
                      <a:latin typeface="+mn-ea"/>
                    </a:rPr>
                    <a:t>)</a:t>
                  </a:r>
                  <a:endParaRPr lang="ko-KR" altLang="en-US" sz="400" b="1" dirty="0">
                    <a:latin typeface="+mn-ea"/>
                  </a:endParaRP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15DD17BB-1A68-4DB3-8573-83952219A6B6}"/>
                    </a:ext>
                  </a:extLst>
                </p:cNvPr>
                <p:cNvSpPr txBox="1"/>
                <p:nvPr/>
              </p:nvSpPr>
              <p:spPr>
                <a:xfrm>
                  <a:off x="4966937" y="4211199"/>
                  <a:ext cx="1984601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400" b="1" dirty="0">
                      <a:latin typeface="+mn-ea"/>
                    </a:rPr>
                    <a:t>010-1234-1234 </a:t>
                  </a:r>
                  <a:r>
                    <a:rPr lang="ko-KR" altLang="en-US" sz="400" b="1" dirty="0" err="1">
                      <a:latin typeface="+mn-ea"/>
                    </a:rPr>
                    <a:t>전희민</a:t>
                  </a:r>
                  <a:r>
                    <a:rPr lang="en-US" altLang="ko-KR" sz="400" b="1" dirty="0">
                      <a:latin typeface="+mn-ea"/>
                    </a:rPr>
                    <a:t>(</a:t>
                  </a:r>
                  <a:r>
                    <a:rPr lang="ko-KR" altLang="en-US" sz="400" b="1" dirty="0">
                      <a:latin typeface="+mn-ea"/>
                    </a:rPr>
                    <a:t>학생</a:t>
                  </a:r>
                  <a:r>
                    <a:rPr lang="en-US" altLang="ko-KR" sz="400" b="1" dirty="0">
                      <a:latin typeface="+mn-ea"/>
                    </a:rPr>
                    <a:t>)</a:t>
                  </a:r>
                  <a:endParaRPr lang="ko-KR" altLang="en-US" sz="400" b="1" dirty="0">
                    <a:latin typeface="+mn-ea"/>
                  </a:endParaRP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5AEE9641-8F36-4478-9660-E9BDBB5C3AAE}"/>
                    </a:ext>
                  </a:extLst>
                </p:cNvPr>
                <p:cNvSpPr txBox="1"/>
                <p:nvPr/>
              </p:nvSpPr>
              <p:spPr>
                <a:xfrm>
                  <a:off x="4950879" y="5152243"/>
                  <a:ext cx="1984601" cy="241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400" b="1" dirty="0">
                      <a:latin typeface="+mn-ea"/>
                    </a:rPr>
                    <a:t>010-1234-1234 </a:t>
                  </a:r>
                  <a:r>
                    <a:rPr lang="ko-KR" altLang="en-US" sz="400" b="1" dirty="0">
                      <a:latin typeface="+mn-ea"/>
                    </a:rPr>
                    <a:t>이지민</a:t>
                  </a:r>
                  <a:r>
                    <a:rPr lang="en-US" altLang="ko-KR" sz="400" b="1" dirty="0">
                      <a:latin typeface="+mn-ea"/>
                    </a:rPr>
                    <a:t>(</a:t>
                  </a:r>
                  <a:r>
                    <a:rPr lang="ko-KR" altLang="en-US" sz="400" b="1" dirty="0">
                      <a:latin typeface="+mn-ea"/>
                    </a:rPr>
                    <a:t>학생</a:t>
                  </a:r>
                  <a:r>
                    <a:rPr lang="en-US" altLang="ko-KR" sz="400" b="1" dirty="0">
                      <a:latin typeface="+mn-ea"/>
                    </a:rPr>
                    <a:t>)</a:t>
                  </a:r>
                  <a:endParaRPr lang="ko-KR" altLang="en-US" sz="400" b="1" dirty="0">
                    <a:latin typeface="+mn-ea"/>
                  </a:endParaRPr>
                </a:p>
              </p:txBody>
            </p:sp>
          </p:grpSp>
          <p:pic>
            <p:nvPicPr>
              <p:cNvPr id="98" name="object 12">
                <a:extLst>
                  <a:ext uri="{FF2B5EF4-FFF2-40B4-BE49-F238E27FC236}">
                    <a16:creationId xmlns:a16="http://schemas.microsoft.com/office/drawing/2014/main" id="{92732AE1-271E-437A-B74B-0FB7FBFC8B6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959043" y="1387069"/>
                <a:ext cx="1910119" cy="3061633"/>
              </a:xfrm>
              <a:prstGeom prst="rect">
                <a:avLst/>
              </a:prstGeom>
            </p:spPr>
          </p:pic>
          <p:pic>
            <p:nvPicPr>
              <p:cNvPr id="101" name="object 12">
                <a:extLst>
                  <a:ext uri="{FF2B5EF4-FFF2-40B4-BE49-F238E27FC236}">
                    <a16:creationId xmlns:a16="http://schemas.microsoft.com/office/drawing/2014/main" id="{27FD68BC-7239-45D6-8EF2-4A25216F3AC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798193" y="1387068"/>
                <a:ext cx="1910119" cy="3061633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8DED6882-FE35-4A00-AA5E-64E305E1D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092"/>
              <a:stretch/>
            </p:blipFill>
            <p:spPr>
              <a:xfrm>
                <a:off x="3310713" y="1776067"/>
                <a:ext cx="1239420" cy="2182788"/>
              </a:xfrm>
              <a:prstGeom prst="rect">
                <a:avLst/>
              </a:prstGeom>
            </p:spPr>
          </p:pic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080B6B1C-56D2-4C15-A0A0-A7CDBED369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977"/>
              <a:stretch/>
            </p:blipFill>
            <p:spPr>
              <a:xfrm>
                <a:off x="5153488" y="1768447"/>
                <a:ext cx="1235795" cy="2190408"/>
              </a:xfrm>
              <a:prstGeom prst="rect">
                <a:avLst/>
              </a:prstGeom>
            </p:spPr>
          </p:pic>
        </p:grp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9A1B228E-EE94-4AA8-AB56-F133943C3D3C}"/>
                </a:ext>
              </a:extLst>
            </p:cNvPr>
            <p:cNvSpPr/>
            <p:nvPr/>
          </p:nvSpPr>
          <p:spPr>
            <a:xfrm>
              <a:off x="3466071" y="2414648"/>
              <a:ext cx="323879" cy="945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F49089A2-28F7-4D01-841F-C23EC1F5AB07}"/>
                </a:ext>
              </a:extLst>
            </p:cNvPr>
            <p:cNvSpPr/>
            <p:nvPr/>
          </p:nvSpPr>
          <p:spPr>
            <a:xfrm>
              <a:off x="5307602" y="2410461"/>
              <a:ext cx="323879" cy="945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EFAA4EB0-F419-48B5-8531-5578351EDFCA}"/>
                </a:ext>
              </a:extLst>
            </p:cNvPr>
            <p:cNvSpPr/>
            <p:nvPr/>
          </p:nvSpPr>
          <p:spPr>
            <a:xfrm>
              <a:off x="3565881" y="1767439"/>
              <a:ext cx="572845" cy="201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28B1376B-0AC7-4D13-AB1B-79BE872FA1C4}"/>
                </a:ext>
              </a:extLst>
            </p:cNvPr>
            <p:cNvSpPr/>
            <p:nvPr/>
          </p:nvSpPr>
          <p:spPr>
            <a:xfrm>
              <a:off x="5442288" y="1767439"/>
              <a:ext cx="572845" cy="201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9F17DD-BC2C-4AAE-AAED-6C0387F1B5CA}"/>
                </a:ext>
              </a:extLst>
            </p:cNvPr>
            <p:cNvSpPr txBox="1"/>
            <p:nvPr/>
          </p:nvSpPr>
          <p:spPr>
            <a:xfrm>
              <a:off x="3328987" y="1760220"/>
              <a:ext cx="11122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/>
                <a:t>세이프학교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EB539F-063A-4203-B31C-46911572F70E}"/>
                </a:ext>
              </a:extLst>
            </p:cNvPr>
            <p:cNvSpPr txBox="1"/>
            <p:nvPr/>
          </p:nvSpPr>
          <p:spPr>
            <a:xfrm>
              <a:off x="5177541" y="1766403"/>
              <a:ext cx="10965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/>
                <a:t>세이프학교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83F075-CD04-4788-AD88-11A4B51086C2}"/>
                </a:ext>
              </a:extLst>
            </p:cNvPr>
            <p:cNvSpPr txBox="1"/>
            <p:nvPr/>
          </p:nvSpPr>
          <p:spPr>
            <a:xfrm>
              <a:off x="3057339" y="2340851"/>
              <a:ext cx="1096510" cy="56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4353D7D-4DBC-4F21-A5C7-28E832A68DA9}"/>
                </a:ext>
              </a:extLst>
            </p:cNvPr>
            <p:cNvSpPr/>
            <p:nvPr/>
          </p:nvSpPr>
          <p:spPr>
            <a:xfrm>
              <a:off x="2756783" y="2842224"/>
              <a:ext cx="1704642" cy="567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  <a:endParaRPr lang="ko-KR" altLang="en-US" sz="400" b="1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010B564-0899-4F61-8904-1F20C23576AC}"/>
                </a:ext>
              </a:extLst>
            </p:cNvPr>
            <p:cNvSpPr txBox="1"/>
            <p:nvPr/>
          </p:nvSpPr>
          <p:spPr>
            <a:xfrm>
              <a:off x="4906893" y="2340851"/>
              <a:ext cx="1096510" cy="56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97BA30DF-B9A6-43DA-8511-7FE048921454}"/>
                </a:ext>
              </a:extLst>
            </p:cNvPr>
            <p:cNvSpPr/>
            <p:nvPr/>
          </p:nvSpPr>
          <p:spPr>
            <a:xfrm>
              <a:off x="4606337" y="2842224"/>
              <a:ext cx="1704642" cy="567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</a:p>
            <a:p>
              <a:pPr algn="ctr">
                <a:lnSpc>
                  <a:spcPct val="200000"/>
                </a:lnSpc>
              </a:pPr>
              <a:r>
                <a:rPr lang="en-US" altLang="ko-KR" sz="400" b="1"/>
                <a:t>010-1234-1234</a:t>
              </a:r>
              <a:endParaRPr lang="ko-KR" altLang="en-US" sz="400" b="1"/>
            </a:p>
          </p:txBody>
        </p:sp>
      </p:grp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CDA5F578-85B5-4972-90B0-49AC15876CBB}"/>
              </a:ext>
            </a:extLst>
          </p:cNvPr>
          <p:cNvSpPr/>
          <p:nvPr/>
        </p:nvSpPr>
        <p:spPr>
          <a:xfrm>
            <a:off x="0" y="4457534"/>
            <a:ext cx="7775575" cy="89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u="sng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전용 안심번호 앱 안에서 문자 수신 발신 관리</a:t>
            </a:r>
            <a:r>
              <a:rPr lang="en-US" altLang="ko-KR" sz="1200" u="sng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</a:t>
            </a:r>
            <a:endParaRPr lang="ko-KR" altLang="en-US" sz="1200" u="sng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수신 문자는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안심 번호 앱에서 별도 확인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되며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발신을 할 경우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안심 번호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로 발신</a:t>
            </a:r>
            <a:endParaRPr lang="en-US" altLang="ko-KR" sz="12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개별 문자</a:t>
            </a:r>
            <a:r>
              <a:rPr lang="en-US" altLang="ko-KR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단체 문자</a:t>
            </a:r>
            <a:r>
              <a:rPr lang="en-US" altLang="ko-KR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예약 문자</a:t>
            </a:r>
            <a:r>
              <a:rPr lang="ko-KR" altLang="en-US" sz="120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기능 포함</a:t>
            </a:r>
            <a:endParaRPr lang="en-US" altLang="ko-KR" sz="120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00ACF29E-3F8A-4141-B248-5DA40110719E}"/>
              </a:ext>
            </a:extLst>
          </p:cNvPr>
          <p:cNvGrpSpPr/>
          <p:nvPr/>
        </p:nvGrpSpPr>
        <p:grpSpPr>
          <a:xfrm>
            <a:off x="6248051" y="205613"/>
            <a:ext cx="1131379" cy="349751"/>
            <a:chOff x="2133648" y="143581"/>
            <a:chExt cx="2120108" cy="661344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8CA7E402-4730-43F4-9104-7AC6634DF12B}"/>
                </a:ext>
              </a:extLst>
            </p:cNvPr>
            <p:cNvGrpSpPr/>
            <p:nvPr/>
          </p:nvGrpSpPr>
          <p:grpSpPr>
            <a:xfrm>
              <a:off x="2896660" y="165464"/>
              <a:ext cx="1357096" cy="639461"/>
              <a:chOff x="2208424" y="164615"/>
              <a:chExt cx="1357096" cy="639461"/>
            </a:xfrm>
          </p:grpSpPr>
          <p:pic>
            <p:nvPicPr>
              <p:cNvPr id="55" name="그림 54">
                <a:extLst>
                  <a:ext uri="{FF2B5EF4-FFF2-40B4-BE49-F238E27FC236}">
                    <a16:creationId xmlns:a16="http://schemas.microsoft.com/office/drawing/2014/main" id="{16AF8C14-E0C8-43F1-86C9-C123C1DDF1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696" b="62683"/>
              <a:stretch/>
            </p:blipFill>
            <p:spPr>
              <a:xfrm>
                <a:off x="2208424" y="164615"/>
                <a:ext cx="710962" cy="583798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B3326C6-4D6B-4B2F-9811-5B925EB6E079}"/>
                  </a:ext>
                </a:extLst>
              </p:cNvPr>
              <p:cNvSpPr txBox="1"/>
              <p:nvPr/>
            </p:nvSpPr>
            <p:spPr>
              <a:xfrm>
                <a:off x="2217556" y="483990"/>
                <a:ext cx="1347964" cy="32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0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비즈마켓</a:t>
                </a:r>
                <a:endParaRPr lang="ko-KR" altLang="en-US" sz="900"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E72B538E-306F-42A2-B7B4-1E9D832FF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48" y="143581"/>
              <a:ext cx="621506" cy="62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6826145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38720</TotalTime>
  <Words>1890</Words>
  <Application>Microsoft Office PowerPoint</Application>
  <PresentationFormat>사용자 지정</PresentationFormat>
  <Paragraphs>520</Paragraphs>
  <Slides>29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3" baseType="lpstr">
      <vt:lpstr>굴림</vt:lpstr>
      <vt:lpstr>맑은 고딕</vt:lpstr>
      <vt:lpstr>에스코어 드림 3 Light</vt:lpstr>
      <vt:lpstr>에스코어 드림 4 Regular</vt:lpstr>
      <vt:lpstr>에스코어 드림 5 Medium</vt:lpstr>
      <vt:lpstr>에스코어 드림 6 Bold</vt:lpstr>
      <vt:lpstr>에스코어 드림 7 ExtraBold</vt:lpstr>
      <vt:lpstr>에스코어 드림 8 Heavy</vt:lpstr>
      <vt:lpstr>에스코어 드림 9 Black</vt:lpstr>
      <vt:lpstr>한컴 고딕</vt:lpstr>
      <vt:lpstr>Arial</vt:lpstr>
      <vt:lpstr>Calibri</vt:lpstr>
      <vt:lpstr>Calibri Light</vt:lpstr>
      <vt:lpstr>Office 테마</vt:lpstr>
      <vt:lpstr>PowerPoint 프레젠테이션</vt:lpstr>
      <vt:lpstr>Tcall 교원안심번호 시스템 개발 배경</vt:lpstr>
      <vt:lpstr>㈜세이프어드바이져</vt:lpstr>
      <vt:lpstr>Tcall 교원안심번호</vt:lpstr>
      <vt:lpstr>PowerPoint 프레젠테이션</vt:lpstr>
      <vt:lpstr>PowerPoint 프레젠테이션</vt:lpstr>
      <vt:lpstr>Tcall 교원안심번호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192</cp:revision>
  <cp:lastPrinted>2024-01-30T00:20:46Z</cp:lastPrinted>
  <dcterms:created xsi:type="dcterms:W3CDTF">2023-10-23T03:02:18Z</dcterms:created>
  <dcterms:modified xsi:type="dcterms:W3CDTF">2024-01-31T07:22:28Z</dcterms:modified>
</cp:coreProperties>
</file>